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2" r:id="rId3"/>
    <p:sldId id="357" r:id="rId4"/>
    <p:sldId id="358" r:id="rId5"/>
    <p:sldId id="359" r:id="rId6"/>
    <p:sldId id="346" r:id="rId7"/>
    <p:sldId id="333" r:id="rId8"/>
    <p:sldId id="365" r:id="rId9"/>
    <p:sldId id="364" r:id="rId10"/>
    <p:sldId id="366" r:id="rId11"/>
    <p:sldId id="352" r:id="rId12"/>
    <p:sldId id="368" r:id="rId13"/>
    <p:sldId id="351" r:id="rId14"/>
    <p:sldId id="369" r:id="rId15"/>
    <p:sldId id="33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99FF"/>
    <a:srgbClr val="99CC00"/>
    <a:srgbClr val="CCFF99"/>
    <a:srgbClr val="FF6969"/>
    <a:srgbClr val="CCFFCC"/>
    <a:srgbClr val="0099FF"/>
    <a:srgbClr val="3399FF"/>
    <a:srgbClr val="CC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>
      <p:cViewPr varScale="1">
        <p:scale>
          <a:sx n="101" d="100"/>
          <a:sy n="101" d="100"/>
        </p:scale>
        <p:origin x="13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Знает</c:v>
                </c:pt>
                <c:pt idx="1">
                  <c:v>Умеет</c:v>
                </c:pt>
                <c:pt idx="2">
                  <c:v>Владеет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0.42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F-4730-9508-56A9EF6D0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Знает</c:v>
                </c:pt>
                <c:pt idx="1">
                  <c:v>Умеет</c:v>
                </c:pt>
                <c:pt idx="2">
                  <c:v>Владеет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0.89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F-4730-9508-56A9EF6D0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629824"/>
        <c:axId val="185307648"/>
        <c:axId val="0"/>
      </c:bar3DChart>
      <c:catAx>
        <c:axId val="14362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85307648"/>
        <c:crosses val="autoZero"/>
        <c:auto val="1"/>
        <c:lblAlgn val="ctr"/>
        <c:lblOffset val="100"/>
        <c:noMultiLvlLbl val="0"/>
      </c:catAx>
      <c:valAx>
        <c:axId val="1853076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4362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Cambria" panose="02040503050406030204" pitchFamily="18" charset="0"/>
              <a:ea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до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0.24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8-4C19-91C8-99D01B1AA5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после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1</c:v>
                </c:pt>
                <c:pt idx="1">
                  <c:v>0.52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8-4C19-91C8-99D01B1AA5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до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0.24</c:v>
                </c:pt>
                <c:pt idx="1">
                  <c:v>0.36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8-4C19-91C8-99D01B1AA5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после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</c:v>
                </c:pt>
                <c:pt idx="1">
                  <c:v>0.42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8-4C19-91C8-99D01B1AA5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до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</c:v>
                </c:pt>
                <c:pt idx="1">
                  <c:v>0.4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E8-4C19-91C8-99D01B1AA50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Низкий после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Удовлетворенность</c:v>
                </c:pt>
                <c:pt idx="1">
                  <c:v>Уровень знаний</c:v>
                </c:pt>
                <c:pt idx="2">
                  <c:v>Уровень включенности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</c:v>
                </c:pt>
                <c:pt idx="1">
                  <c:v>0.06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E8-4C19-91C8-99D01B1AA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032256"/>
        <c:axId val="185309952"/>
        <c:axId val="0"/>
      </c:bar3DChart>
      <c:catAx>
        <c:axId val="14403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85309952"/>
        <c:crosses val="autoZero"/>
        <c:auto val="1"/>
        <c:lblAlgn val="ctr"/>
        <c:lblOffset val="100"/>
        <c:noMultiLvlLbl val="0"/>
      </c:catAx>
      <c:valAx>
        <c:axId val="185309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4403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39028026052905"/>
          <c:y val="6.3606348107250091E-2"/>
          <c:w val="0.3171831682862109"/>
          <c:h val="0.55780140551637847"/>
        </c:manualLayout>
      </c:layout>
      <c:overlay val="0"/>
      <c:txPr>
        <a:bodyPr/>
        <a:lstStyle/>
        <a:p>
          <a:pPr>
            <a:defRPr sz="1200">
              <a:latin typeface="Cambria" panose="02040503050406030204" pitchFamily="18" charset="0"/>
              <a:ea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EB71-4565-4EAC-89A2-E824772D909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9B2BD-03F5-4D9B-AC06-970A9380E43F}">
      <dgm:prSet phldrT="[Текст]" custT="1"/>
      <dgm:spPr/>
      <dgm:t>
        <a:bodyPr/>
        <a:lstStyle/>
        <a:p>
          <a:r>
            <a:rPr kumimoji="0" lang="ru-RU" sz="2000" b="1" u="none" strike="noStrike" cap="none" spc="0" normalizeH="0" baseline="0" dirty="0" smtClean="0">
              <a:ln w="1905"/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ТЕАТР НРАВОВ</a:t>
          </a:r>
          <a:endParaRPr lang="ru-RU" sz="2000" b="1" cap="none" spc="0" dirty="0">
            <a:ln w="1905"/>
            <a:solidFill>
              <a:schemeClr val="tx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7E91295-3439-4F5E-ABA4-065FE5DEFEDC}" type="parTrans" cxnId="{EB707D14-31C8-4BE8-A72B-A84130E08BB3}">
      <dgm:prSet/>
      <dgm:spPr/>
      <dgm:t>
        <a:bodyPr/>
        <a:lstStyle/>
        <a:p>
          <a:endParaRPr lang="ru-RU"/>
        </a:p>
      </dgm:t>
    </dgm:pt>
    <dgm:pt modelId="{70F29868-62C1-4942-9B32-83F03E75020C}" type="sibTrans" cxnId="{EB707D14-31C8-4BE8-A72B-A84130E08BB3}">
      <dgm:prSet/>
      <dgm:spPr/>
      <dgm:t>
        <a:bodyPr/>
        <a:lstStyle/>
        <a:p>
          <a:endParaRPr lang="ru-RU"/>
        </a:p>
      </dgm:t>
    </dgm:pt>
    <dgm:pt modelId="{B952424B-304F-476E-96C7-23FEF0659DF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социализация детей посредством  развития </a:t>
          </a:r>
          <a:r>
            <a:rPr lang="ru-RU" sz="14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эмпатии</a:t>
          </a:r>
          <a:r>
            <a: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эмоциональной отзывчивости, творческих способностей и фантазии</a:t>
          </a:r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0FE067-5E52-4733-9C06-84D0E426E71D}" type="parTrans" cxnId="{9DC0666F-FCD5-4153-94FD-BBA7D5B304AE}">
      <dgm:prSet/>
      <dgm:spPr/>
      <dgm:t>
        <a:bodyPr/>
        <a:lstStyle/>
        <a:p>
          <a:endParaRPr lang="ru-RU"/>
        </a:p>
      </dgm:t>
    </dgm:pt>
    <dgm:pt modelId="{49CCBD19-6AD6-4402-BD84-44758C1077C4}" type="sibTrans" cxnId="{9DC0666F-FCD5-4153-94FD-BBA7D5B304AE}">
      <dgm:prSet/>
      <dgm:spPr/>
      <dgm:t>
        <a:bodyPr/>
        <a:lstStyle/>
        <a:p>
          <a:endParaRPr lang="ru-RU"/>
        </a:p>
      </dgm:t>
    </dgm:pt>
    <dgm:pt modelId="{7E537ECC-23C6-44DB-A87D-71C46094EC7B}">
      <dgm:prSet phldrT="[Текст]" custT="1"/>
      <dgm:spPr/>
      <dgm:t>
        <a:bodyPr/>
        <a:lstStyle/>
        <a:p>
          <a:r>
            <a:rPr lang="ru-RU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ОТ СТАРИНЫ ДО НАШИХ ДНЕЙ</a:t>
          </a:r>
          <a:endParaRPr lang="ru-RU" sz="1800" dirty="0"/>
        </a:p>
      </dgm:t>
    </dgm:pt>
    <dgm:pt modelId="{08D314A7-93B2-4B03-AF59-BF6A6FFD9D08}" type="parTrans" cxnId="{68975EE5-A8BE-4D91-A31F-3A77966DEDB7}">
      <dgm:prSet/>
      <dgm:spPr/>
      <dgm:t>
        <a:bodyPr/>
        <a:lstStyle/>
        <a:p>
          <a:endParaRPr lang="ru-RU"/>
        </a:p>
      </dgm:t>
    </dgm:pt>
    <dgm:pt modelId="{ED9F6DC4-B531-47A1-AA27-BFA5F780CF57}" type="sibTrans" cxnId="{68975EE5-A8BE-4D91-A31F-3A77966DEDB7}">
      <dgm:prSet/>
      <dgm:spPr/>
      <dgm:t>
        <a:bodyPr/>
        <a:lstStyle/>
        <a:p>
          <a:endParaRPr lang="ru-RU"/>
        </a:p>
      </dgm:t>
    </dgm:pt>
    <dgm:pt modelId="{1C9BD9A0-E1E7-4313-AC80-A617AD162BD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развитие познавательной активности детей старшего дошкольного возраста</a:t>
          </a:r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F7B55A-4F26-4E1D-9055-60D52F12711D}" type="parTrans" cxnId="{5DFFBAC2-4800-4477-9AFD-6351E2A5AD78}">
      <dgm:prSet/>
      <dgm:spPr/>
      <dgm:t>
        <a:bodyPr/>
        <a:lstStyle/>
        <a:p>
          <a:endParaRPr lang="ru-RU"/>
        </a:p>
      </dgm:t>
    </dgm:pt>
    <dgm:pt modelId="{495E3029-13C9-4461-9E59-33803898D68F}" type="sibTrans" cxnId="{5DFFBAC2-4800-4477-9AFD-6351E2A5AD78}">
      <dgm:prSet/>
      <dgm:spPr/>
      <dgm:t>
        <a:bodyPr/>
        <a:lstStyle/>
        <a:p>
          <a:endParaRPr lang="ru-RU"/>
        </a:p>
      </dgm:t>
    </dgm:pt>
    <dgm:pt modelId="{A8B53B4E-2870-4F08-8D36-218712313D2D}">
      <dgm:prSet phldrT="[Текст]" custT="1"/>
      <dgm:spPr/>
      <dgm:t>
        <a:bodyPr/>
        <a:lstStyle/>
        <a:p>
          <a:r>
            <a:rPr lang="ru-RU" sz="2000" b="1" cap="none" spc="0" dirty="0" smtClean="0">
              <a:ln w="1905"/>
              <a:solidFill>
                <a:srgbClr val="99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КРАСКИ КУБАНИ</a:t>
          </a:r>
          <a:endParaRPr lang="ru-RU" sz="2000" b="1" cap="none" spc="0" dirty="0">
            <a:ln w="1905"/>
            <a:solidFill>
              <a:srgbClr val="99CC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F086B6-1E87-4E49-A1DD-3617197D0B59}" type="parTrans" cxnId="{C876A121-44D1-4F84-BD07-4E9CB83BD085}">
      <dgm:prSet/>
      <dgm:spPr/>
      <dgm:t>
        <a:bodyPr/>
        <a:lstStyle/>
        <a:p>
          <a:endParaRPr lang="ru-RU"/>
        </a:p>
      </dgm:t>
    </dgm:pt>
    <dgm:pt modelId="{8586FBEF-0190-4281-A4B2-99F5C390BBA6}" type="sibTrans" cxnId="{C876A121-44D1-4F84-BD07-4E9CB83BD085}">
      <dgm:prSet/>
      <dgm:spPr/>
      <dgm:t>
        <a:bodyPr/>
        <a:lstStyle/>
        <a:p>
          <a:endParaRPr lang="ru-RU"/>
        </a:p>
      </dgm:t>
    </dgm:pt>
    <dgm:pt modelId="{C1AE80F5-4081-4578-BD3C-A53B1AC6569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3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развитие художественно-творческих, познавательных и социально-коммуникативных способностей у детей средствами изобразительного искусства и знакомства с культурой Кубани в интегрированных образовательных ситуациях</a:t>
          </a:r>
          <a:endParaRPr lang="ru-RU" sz="13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CBB724-F2C9-4FFC-A147-32AD62F294FC}" type="parTrans" cxnId="{9D5A95AC-E9A3-4A48-AF4C-9B3331063859}">
      <dgm:prSet/>
      <dgm:spPr/>
      <dgm:t>
        <a:bodyPr/>
        <a:lstStyle/>
        <a:p>
          <a:endParaRPr lang="ru-RU"/>
        </a:p>
      </dgm:t>
    </dgm:pt>
    <dgm:pt modelId="{8C65F710-2FBA-43CF-B265-F9D8FCE8BFD4}" type="sibTrans" cxnId="{9D5A95AC-E9A3-4A48-AF4C-9B3331063859}">
      <dgm:prSet/>
      <dgm:spPr/>
      <dgm:t>
        <a:bodyPr/>
        <a:lstStyle/>
        <a:p>
          <a:endParaRPr lang="ru-RU"/>
        </a:p>
      </dgm:t>
    </dgm:pt>
    <dgm:pt modelId="{5FE665F4-84E7-416F-B5A2-80D6DBA20B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FE67F6-4AB6-4709-AE89-4A58BEC42428}" type="parTrans" cxnId="{7DF6F390-EA40-4142-857E-835951120154}">
      <dgm:prSet/>
      <dgm:spPr/>
      <dgm:t>
        <a:bodyPr/>
        <a:lstStyle/>
        <a:p>
          <a:endParaRPr lang="ru-RU"/>
        </a:p>
      </dgm:t>
    </dgm:pt>
    <dgm:pt modelId="{D15E5B54-B9CD-4E90-9042-FAA8E35FB1D8}" type="sibTrans" cxnId="{7DF6F390-EA40-4142-857E-835951120154}">
      <dgm:prSet/>
      <dgm:spPr/>
      <dgm:t>
        <a:bodyPr/>
        <a:lstStyle/>
        <a:p>
          <a:endParaRPr lang="ru-RU"/>
        </a:p>
      </dgm:t>
    </dgm:pt>
    <dgm:pt modelId="{7F837FE1-38F8-4D66-AC29-D4EF9B5D2FB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3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синтез искусств, нетрадиционные техники рисования</a:t>
          </a:r>
          <a:endParaRPr lang="ru-RU" sz="13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FED75A-009F-4EAB-A160-362918AF22E3}" type="sibTrans" cxnId="{5ACD0B75-9B76-46E2-A65A-9A3C02CD72A7}">
      <dgm:prSet/>
      <dgm:spPr/>
      <dgm:t>
        <a:bodyPr/>
        <a:lstStyle/>
        <a:p>
          <a:endParaRPr lang="ru-RU"/>
        </a:p>
      </dgm:t>
    </dgm:pt>
    <dgm:pt modelId="{A128F98D-C796-432D-91C0-2557018E97A5}" type="parTrans" cxnId="{5ACD0B75-9B76-46E2-A65A-9A3C02CD72A7}">
      <dgm:prSet/>
      <dgm:spPr/>
      <dgm:t>
        <a:bodyPr/>
        <a:lstStyle/>
        <a:p>
          <a:endParaRPr lang="ru-RU"/>
        </a:p>
      </dgm:t>
    </dgm:pt>
    <dgm:pt modelId="{0EE71B78-4395-47F2-A1B6-DCAEFFA74F3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музейная педагогика, проектная деятельность</a:t>
          </a:r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941832-1AFB-40A9-AFEF-9282C688FE63}" type="sibTrans" cxnId="{D05803C9-FDDD-4909-B0BF-E9EFD317DD94}">
      <dgm:prSet/>
      <dgm:spPr/>
      <dgm:t>
        <a:bodyPr/>
        <a:lstStyle/>
        <a:p>
          <a:endParaRPr lang="ru-RU"/>
        </a:p>
      </dgm:t>
    </dgm:pt>
    <dgm:pt modelId="{AEACB10D-3EFC-4F1D-9A70-8FA3E20D53B7}" type="parTrans" cxnId="{D05803C9-FDDD-4909-B0BF-E9EFD317DD94}">
      <dgm:prSet/>
      <dgm:spPr/>
      <dgm:t>
        <a:bodyPr/>
        <a:lstStyle/>
        <a:p>
          <a:endParaRPr lang="ru-RU"/>
        </a:p>
      </dgm:t>
    </dgm:pt>
    <dgm:pt modelId="{3E5245ED-5B09-4844-B545-C9F8C5962D3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4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театральная педагогика</a:t>
          </a:r>
          <a:endParaRPr lang="ru-RU" sz="14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02AD62-A46B-41DB-A2FD-1A6F8ED17403}" type="sibTrans" cxnId="{C97C7833-B0B5-4A97-9283-09327B95B6A4}">
      <dgm:prSet/>
      <dgm:spPr/>
      <dgm:t>
        <a:bodyPr/>
        <a:lstStyle/>
        <a:p>
          <a:endParaRPr lang="ru-RU"/>
        </a:p>
      </dgm:t>
    </dgm:pt>
    <dgm:pt modelId="{59CF13A1-38FF-4533-AE4F-081742569DFE}" type="parTrans" cxnId="{C97C7833-B0B5-4A97-9283-09327B95B6A4}">
      <dgm:prSet/>
      <dgm:spPr/>
      <dgm:t>
        <a:bodyPr/>
        <a:lstStyle/>
        <a:p>
          <a:endParaRPr lang="ru-RU"/>
        </a:p>
      </dgm:t>
    </dgm:pt>
    <dgm:pt modelId="{E707B7B1-8BC6-423E-A393-32FCBB9B4A4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B0AD71-0F25-4FEC-970C-7877EA868255}" type="parTrans" cxnId="{B8049294-9CB0-4148-9BF1-D7753DB54399}">
      <dgm:prSet/>
      <dgm:spPr/>
      <dgm:t>
        <a:bodyPr/>
        <a:lstStyle/>
        <a:p>
          <a:endParaRPr lang="ru-RU"/>
        </a:p>
      </dgm:t>
    </dgm:pt>
    <dgm:pt modelId="{2C1A2746-8DB9-4456-AA67-B5D2C078D6BF}" type="sibTrans" cxnId="{B8049294-9CB0-4148-9BF1-D7753DB54399}">
      <dgm:prSet/>
      <dgm:spPr/>
      <dgm:t>
        <a:bodyPr/>
        <a:lstStyle/>
        <a:p>
          <a:endParaRPr lang="ru-RU"/>
        </a:p>
      </dgm:t>
    </dgm:pt>
    <dgm:pt modelId="{FCC4118C-1F1B-40BD-9342-0FA86D2F444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endParaRPr lang="ru-RU" sz="1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E9F3C9-8BEB-4870-AECE-8345FB154E1A}" type="parTrans" cxnId="{0CF350D0-A5F8-4950-A06F-57DA347E0016}">
      <dgm:prSet/>
      <dgm:spPr/>
      <dgm:t>
        <a:bodyPr/>
        <a:lstStyle/>
        <a:p>
          <a:endParaRPr lang="ru-RU"/>
        </a:p>
      </dgm:t>
    </dgm:pt>
    <dgm:pt modelId="{9B61EB91-1F88-4C45-B128-07819B667E37}" type="sibTrans" cxnId="{0CF350D0-A5F8-4950-A06F-57DA347E0016}">
      <dgm:prSet/>
      <dgm:spPr/>
      <dgm:t>
        <a:bodyPr/>
        <a:lstStyle/>
        <a:p>
          <a:endParaRPr lang="ru-RU"/>
        </a:p>
      </dgm:t>
    </dgm:pt>
    <dgm:pt modelId="{3FA79E8C-7FF1-4E39-97D4-E12336134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ru-RU" sz="13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1B8172-B435-4945-9745-87D6DE6D9F41}" type="parTrans" cxnId="{FFACF1F9-F319-4F74-A1AB-4B2B18405604}">
      <dgm:prSet/>
      <dgm:spPr/>
      <dgm:t>
        <a:bodyPr/>
        <a:lstStyle/>
        <a:p>
          <a:endParaRPr lang="ru-RU"/>
        </a:p>
      </dgm:t>
    </dgm:pt>
    <dgm:pt modelId="{90018515-A843-4180-B343-64B6DB58F216}" type="sibTrans" cxnId="{FFACF1F9-F319-4F74-A1AB-4B2B18405604}">
      <dgm:prSet/>
      <dgm:spPr/>
      <dgm:t>
        <a:bodyPr/>
        <a:lstStyle/>
        <a:p>
          <a:endParaRPr lang="ru-RU"/>
        </a:p>
      </dgm:t>
    </dgm:pt>
    <dgm:pt modelId="{911BF762-411A-4FDA-9328-DBF7DF8F9A82}" type="pres">
      <dgm:prSet presAssocID="{69AEEB71-4565-4EAC-89A2-E824772D909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54596-75F6-4069-A9B6-B44F04476D19}" type="pres">
      <dgm:prSet presAssocID="{5E69B2BD-03F5-4D9B-AC06-970A9380E43F}" presName="compositeNode" presStyleCnt="0">
        <dgm:presLayoutVars>
          <dgm:bulletEnabled val="1"/>
        </dgm:presLayoutVars>
      </dgm:prSet>
      <dgm:spPr/>
    </dgm:pt>
    <dgm:pt modelId="{F0DF4659-2EFC-4FC6-A92E-882754E0C9E2}" type="pres">
      <dgm:prSet presAssocID="{5E69B2BD-03F5-4D9B-AC06-970A9380E43F}" presName="image" presStyleLbl="fgImgPlace1" presStyleIdx="0" presStyleCnt="3" custScaleY="10709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ru-RU"/>
        </a:p>
      </dgm:t>
    </dgm:pt>
    <dgm:pt modelId="{DAA12DB7-20E8-4883-B2D2-9FA03DEB643B}" type="pres">
      <dgm:prSet presAssocID="{5E69B2BD-03F5-4D9B-AC06-970A9380E43F}" presName="childNode" presStyleLbl="node1" presStyleIdx="0" presStyleCnt="3" custLinFactNeighborX="-338" custLinFactNeighborY="-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5B985-D0C4-4053-8A31-395FF5A87726}" type="pres">
      <dgm:prSet presAssocID="{5E69B2BD-03F5-4D9B-AC06-970A9380E43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A62D4-FA8E-4E5D-B72C-D45203DD7E60}" type="pres">
      <dgm:prSet presAssocID="{70F29868-62C1-4942-9B32-83F03E75020C}" presName="sibTrans" presStyleCnt="0"/>
      <dgm:spPr/>
    </dgm:pt>
    <dgm:pt modelId="{6EC7ABA1-F0AE-422A-A342-05246604A2E7}" type="pres">
      <dgm:prSet presAssocID="{7E537ECC-23C6-44DB-A87D-71C46094EC7B}" presName="compositeNode" presStyleCnt="0">
        <dgm:presLayoutVars>
          <dgm:bulletEnabled val="1"/>
        </dgm:presLayoutVars>
      </dgm:prSet>
      <dgm:spPr/>
    </dgm:pt>
    <dgm:pt modelId="{D8A9AB5D-EA81-413B-95E3-F41362CE6F15}" type="pres">
      <dgm:prSet presAssocID="{7E537ECC-23C6-44DB-A87D-71C46094EC7B}" presName="image" presStyleLbl="fgImgPlac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DB3AF713-F441-4017-871A-0466A00D8ECE}" type="pres">
      <dgm:prSet presAssocID="{7E537ECC-23C6-44DB-A87D-71C46094EC7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132B-F2E5-4BCD-882B-6BB59609A3B2}" type="pres">
      <dgm:prSet presAssocID="{7E537ECC-23C6-44DB-A87D-71C46094EC7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7032-E69F-44F1-9DEC-79D821FCADC3}" type="pres">
      <dgm:prSet presAssocID="{ED9F6DC4-B531-47A1-AA27-BFA5F780CF57}" presName="sibTrans" presStyleCnt="0"/>
      <dgm:spPr/>
    </dgm:pt>
    <dgm:pt modelId="{B4A3B615-A8A2-47DA-9813-EC7A3DF632BA}" type="pres">
      <dgm:prSet presAssocID="{A8B53B4E-2870-4F08-8D36-218712313D2D}" presName="compositeNode" presStyleCnt="0">
        <dgm:presLayoutVars>
          <dgm:bulletEnabled val="1"/>
        </dgm:presLayoutVars>
      </dgm:prSet>
      <dgm:spPr/>
    </dgm:pt>
    <dgm:pt modelId="{D8E3555A-318F-4B50-A68B-261732D99F18}" type="pres">
      <dgm:prSet presAssocID="{A8B53B4E-2870-4F08-8D36-218712313D2D}" presName="image" presStyleLbl="fgImgPlace1" presStyleIdx="2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2BB6C681-20F1-4720-8FC0-73995D44930C}" type="pres">
      <dgm:prSet presAssocID="{A8B53B4E-2870-4F08-8D36-218712313D2D}" presName="childNode" presStyleLbl="node1" presStyleIdx="2" presStyleCnt="3" custScaleX="108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92B81-1C9F-4096-86E8-53DC947F092F}" type="pres">
      <dgm:prSet presAssocID="{A8B53B4E-2870-4F08-8D36-218712313D2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803C9-FDDD-4909-B0BF-E9EFD317DD94}" srcId="{7E537ECC-23C6-44DB-A87D-71C46094EC7B}" destId="{0EE71B78-4395-47F2-A1B6-DCAEFFA74F3A}" srcOrd="2" destOrd="0" parTransId="{AEACB10D-3EFC-4F1D-9A70-8FA3E20D53B7}" sibTransId="{C7941832-1AFB-40A9-AFEF-9282C688FE63}"/>
    <dgm:cxn modelId="{7688E0A2-A190-471B-8668-454DC965EECA}" type="presOf" srcId="{69AEEB71-4565-4EAC-89A2-E824772D909B}" destId="{911BF762-411A-4FDA-9328-DBF7DF8F9A82}" srcOrd="0" destOrd="0" presId="urn:microsoft.com/office/officeart/2005/8/layout/hList2"/>
    <dgm:cxn modelId="{C876A121-44D1-4F84-BD07-4E9CB83BD085}" srcId="{69AEEB71-4565-4EAC-89A2-E824772D909B}" destId="{A8B53B4E-2870-4F08-8D36-218712313D2D}" srcOrd="2" destOrd="0" parTransId="{EEF086B6-1E87-4E49-A1DD-3617197D0B59}" sibTransId="{8586FBEF-0190-4281-A4B2-99F5C390BBA6}"/>
    <dgm:cxn modelId="{6FAE864B-D614-4647-BE0E-4BEA22BB4A17}" type="presOf" srcId="{3E5245ED-5B09-4844-B545-C9F8C5962D35}" destId="{DAA12DB7-20E8-4883-B2D2-9FA03DEB643B}" srcOrd="0" destOrd="3" presId="urn:microsoft.com/office/officeart/2005/8/layout/hList2"/>
    <dgm:cxn modelId="{FFACF1F9-F319-4F74-A1AB-4B2B18405604}" srcId="{A8B53B4E-2870-4F08-8D36-218712313D2D}" destId="{3FA79E8C-7FF1-4E39-97D4-E12336134C5A}" srcOrd="1" destOrd="0" parTransId="{D81B8172-B435-4945-9745-87D6DE6D9F41}" sibTransId="{90018515-A843-4180-B343-64B6DB58F216}"/>
    <dgm:cxn modelId="{7DBE3E1C-4F9D-40BD-BB56-03CE72C9A869}" type="presOf" srcId="{7E537ECC-23C6-44DB-A87D-71C46094EC7B}" destId="{8343132B-F2E5-4BCD-882B-6BB59609A3B2}" srcOrd="0" destOrd="0" presId="urn:microsoft.com/office/officeart/2005/8/layout/hList2"/>
    <dgm:cxn modelId="{9D5A95AC-E9A3-4A48-AF4C-9B3331063859}" srcId="{A8B53B4E-2870-4F08-8D36-218712313D2D}" destId="{C1AE80F5-4081-4578-BD3C-A53B1AC65691}" srcOrd="0" destOrd="0" parTransId="{B1CBB724-F2C9-4FFC-A147-32AD62F294FC}" sibTransId="{8C65F710-2FBA-43CF-B265-F9D8FCE8BFD4}"/>
    <dgm:cxn modelId="{5DFFBAC2-4800-4477-9AFD-6351E2A5AD78}" srcId="{7E537ECC-23C6-44DB-A87D-71C46094EC7B}" destId="{1C9BD9A0-E1E7-4313-AC80-A617AD162BDB}" srcOrd="0" destOrd="0" parTransId="{94F7B55A-4F26-4E1D-9055-60D52F12711D}" sibTransId="{495E3029-13C9-4461-9E59-33803898D68F}"/>
    <dgm:cxn modelId="{83E1BD43-3B0A-4DEF-95DB-091B1EA62A85}" type="presOf" srcId="{5E69B2BD-03F5-4D9B-AC06-970A9380E43F}" destId="{C905B985-D0C4-4053-8A31-395FF5A87726}" srcOrd="0" destOrd="0" presId="urn:microsoft.com/office/officeart/2005/8/layout/hList2"/>
    <dgm:cxn modelId="{B3E339DF-8E8B-496F-B6AB-632D69F57799}" type="presOf" srcId="{5FE665F4-84E7-416F-B5A2-80D6DBA20BB0}" destId="{DAA12DB7-20E8-4883-B2D2-9FA03DEB643B}" srcOrd="0" destOrd="0" presId="urn:microsoft.com/office/officeart/2005/8/layout/hList2"/>
    <dgm:cxn modelId="{EB707D14-31C8-4BE8-A72B-A84130E08BB3}" srcId="{69AEEB71-4565-4EAC-89A2-E824772D909B}" destId="{5E69B2BD-03F5-4D9B-AC06-970A9380E43F}" srcOrd="0" destOrd="0" parTransId="{57E91295-3439-4F5E-ABA4-065FE5DEFEDC}" sibTransId="{70F29868-62C1-4942-9B32-83F03E75020C}"/>
    <dgm:cxn modelId="{5781C576-74A1-4D42-90E1-AAB52F481DCA}" type="presOf" srcId="{B952424B-304F-476E-96C7-23FEF0659DF5}" destId="{DAA12DB7-20E8-4883-B2D2-9FA03DEB643B}" srcOrd="0" destOrd="1" presId="urn:microsoft.com/office/officeart/2005/8/layout/hList2"/>
    <dgm:cxn modelId="{C13741E3-36C7-4884-A344-412D0EEA096E}" type="presOf" srcId="{3FA79E8C-7FF1-4E39-97D4-E12336134C5A}" destId="{2BB6C681-20F1-4720-8FC0-73995D44930C}" srcOrd="0" destOrd="1" presId="urn:microsoft.com/office/officeart/2005/8/layout/hList2"/>
    <dgm:cxn modelId="{9DC0666F-FCD5-4153-94FD-BBA7D5B304AE}" srcId="{5E69B2BD-03F5-4D9B-AC06-970A9380E43F}" destId="{B952424B-304F-476E-96C7-23FEF0659DF5}" srcOrd="1" destOrd="0" parTransId="{CB0FE067-5E52-4733-9C06-84D0E426E71D}" sibTransId="{49CCBD19-6AD6-4402-BD84-44758C1077C4}"/>
    <dgm:cxn modelId="{0CF350D0-A5F8-4950-A06F-57DA347E0016}" srcId="{5E69B2BD-03F5-4D9B-AC06-970A9380E43F}" destId="{FCC4118C-1F1B-40BD-9342-0FA86D2F444F}" srcOrd="2" destOrd="0" parTransId="{C1E9F3C9-8BEB-4870-AECE-8345FB154E1A}" sibTransId="{9B61EB91-1F88-4C45-B128-07819B667E37}"/>
    <dgm:cxn modelId="{5ACD0B75-9B76-46E2-A65A-9A3C02CD72A7}" srcId="{A8B53B4E-2870-4F08-8D36-218712313D2D}" destId="{7F837FE1-38F8-4D66-AC29-D4EF9B5D2FBC}" srcOrd="2" destOrd="0" parTransId="{A128F98D-C796-432D-91C0-2557018E97A5}" sibTransId="{7BFED75A-009F-4EAB-A160-362918AF22E3}"/>
    <dgm:cxn modelId="{68975EE5-A8BE-4D91-A31F-3A77966DEDB7}" srcId="{69AEEB71-4565-4EAC-89A2-E824772D909B}" destId="{7E537ECC-23C6-44DB-A87D-71C46094EC7B}" srcOrd="1" destOrd="0" parTransId="{08D314A7-93B2-4B03-AF59-BF6A6FFD9D08}" sibTransId="{ED9F6DC4-B531-47A1-AA27-BFA5F780CF57}"/>
    <dgm:cxn modelId="{7DF6F390-EA40-4142-857E-835951120154}" srcId="{5E69B2BD-03F5-4D9B-AC06-970A9380E43F}" destId="{5FE665F4-84E7-416F-B5A2-80D6DBA20BB0}" srcOrd="0" destOrd="0" parTransId="{18FE67F6-4AB6-4709-AE89-4A58BEC42428}" sibTransId="{D15E5B54-B9CD-4E90-9042-FAA8E35FB1D8}"/>
    <dgm:cxn modelId="{C2E8030F-2E7B-4694-83F4-707357D0C871}" type="presOf" srcId="{0EE71B78-4395-47F2-A1B6-DCAEFFA74F3A}" destId="{DB3AF713-F441-4017-871A-0466A00D8ECE}" srcOrd="0" destOrd="2" presId="urn:microsoft.com/office/officeart/2005/8/layout/hList2"/>
    <dgm:cxn modelId="{C97C7833-B0B5-4A97-9283-09327B95B6A4}" srcId="{5E69B2BD-03F5-4D9B-AC06-970A9380E43F}" destId="{3E5245ED-5B09-4844-B545-C9F8C5962D35}" srcOrd="3" destOrd="0" parTransId="{59CF13A1-38FF-4533-AE4F-081742569DFE}" sibTransId="{8002AD62-A46B-41DB-A2FD-1A6F8ED17403}"/>
    <dgm:cxn modelId="{B8049294-9CB0-4148-9BF1-D7753DB54399}" srcId="{7E537ECC-23C6-44DB-A87D-71C46094EC7B}" destId="{E707B7B1-8BC6-423E-A393-32FCBB9B4A4B}" srcOrd="1" destOrd="0" parTransId="{AFB0AD71-0F25-4FEC-970C-7877EA868255}" sibTransId="{2C1A2746-8DB9-4456-AA67-B5D2C078D6BF}"/>
    <dgm:cxn modelId="{20534159-4CF1-419D-B24B-1C713EC0E844}" type="presOf" srcId="{7F837FE1-38F8-4D66-AC29-D4EF9B5D2FBC}" destId="{2BB6C681-20F1-4720-8FC0-73995D44930C}" srcOrd="0" destOrd="2" presId="urn:microsoft.com/office/officeart/2005/8/layout/hList2"/>
    <dgm:cxn modelId="{F0A90B38-6739-4F61-81DA-A7EF0A5D4567}" type="presOf" srcId="{1C9BD9A0-E1E7-4313-AC80-A617AD162BDB}" destId="{DB3AF713-F441-4017-871A-0466A00D8ECE}" srcOrd="0" destOrd="0" presId="urn:microsoft.com/office/officeart/2005/8/layout/hList2"/>
    <dgm:cxn modelId="{158A8153-9CE0-45F9-B56E-7D7A5D94225C}" type="presOf" srcId="{E707B7B1-8BC6-423E-A393-32FCBB9B4A4B}" destId="{DB3AF713-F441-4017-871A-0466A00D8ECE}" srcOrd="0" destOrd="1" presId="urn:microsoft.com/office/officeart/2005/8/layout/hList2"/>
    <dgm:cxn modelId="{C92097BA-39C9-40B8-AE0F-6482644E9E0F}" type="presOf" srcId="{A8B53B4E-2870-4F08-8D36-218712313D2D}" destId="{18192B81-1C9F-4096-86E8-53DC947F092F}" srcOrd="0" destOrd="0" presId="urn:microsoft.com/office/officeart/2005/8/layout/hList2"/>
    <dgm:cxn modelId="{51A162F0-E2E4-4940-A752-D9A944A05DBA}" type="presOf" srcId="{C1AE80F5-4081-4578-BD3C-A53B1AC65691}" destId="{2BB6C681-20F1-4720-8FC0-73995D44930C}" srcOrd="0" destOrd="0" presId="urn:microsoft.com/office/officeart/2005/8/layout/hList2"/>
    <dgm:cxn modelId="{184DDC6C-8EB5-4DF2-AC17-73BA8CBA4BAE}" type="presOf" srcId="{FCC4118C-1F1B-40BD-9342-0FA86D2F444F}" destId="{DAA12DB7-20E8-4883-B2D2-9FA03DEB643B}" srcOrd="0" destOrd="2" presId="urn:microsoft.com/office/officeart/2005/8/layout/hList2"/>
    <dgm:cxn modelId="{C4B18752-37C4-4E38-A5EB-4D8C07531D6B}" type="presParOf" srcId="{911BF762-411A-4FDA-9328-DBF7DF8F9A82}" destId="{69354596-75F6-4069-A9B6-B44F04476D19}" srcOrd="0" destOrd="0" presId="urn:microsoft.com/office/officeart/2005/8/layout/hList2"/>
    <dgm:cxn modelId="{1FDD0A47-B3E2-4E52-A52D-67740E7E99ED}" type="presParOf" srcId="{69354596-75F6-4069-A9B6-B44F04476D19}" destId="{F0DF4659-2EFC-4FC6-A92E-882754E0C9E2}" srcOrd="0" destOrd="0" presId="urn:microsoft.com/office/officeart/2005/8/layout/hList2"/>
    <dgm:cxn modelId="{795ED91B-78C0-446D-B7C0-91F1B00072B4}" type="presParOf" srcId="{69354596-75F6-4069-A9B6-B44F04476D19}" destId="{DAA12DB7-20E8-4883-B2D2-9FA03DEB643B}" srcOrd="1" destOrd="0" presId="urn:microsoft.com/office/officeart/2005/8/layout/hList2"/>
    <dgm:cxn modelId="{CFDA3201-E92E-42E3-A66E-BDDAB0A51ED0}" type="presParOf" srcId="{69354596-75F6-4069-A9B6-B44F04476D19}" destId="{C905B985-D0C4-4053-8A31-395FF5A87726}" srcOrd="2" destOrd="0" presId="urn:microsoft.com/office/officeart/2005/8/layout/hList2"/>
    <dgm:cxn modelId="{29A94818-3B41-46D9-BCC0-879C24312D16}" type="presParOf" srcId="{911BF762-411A-4FDA-9328-DBF7DF8F9A82}" destId="{167A62D4-FA8E-4E5D-B72C-D45203DD7E60}" srcOrd="1" destOrd="0" presId="urn:microsoft.com/office/officeart/2005/8/layout/hList2"/>
    <dgm:cxn modelId="{10EF4998-B57D-4C43-A528-45819868452B}" type="presParOf" srcId="{911BF762-411A-4FDA-9328-DBF7DF8F9A82}" destId="{6EC7ABA1-F0AE-422A-A342-05246604A2E7}" srcOrd="2" destOrd="0" presId="urn:microsoft.com/office/officeart/2005/8/layout/hList2"/>
    <dgm:cxn modelId="{0B9529CC-1C6E-44E9-A182-58796437ADC1}" type="presParOf" srcId="{6EC7ABA1-F0AE-422A-A342-05246604A2E7}" destId="{D8A9AB5D-EA81-413B-95E3-F41362CE6F15}" srcOrd="0" destOrd="0" presId="urn:microsoft.com/office/officeart/2005/8/layout/hList2"/>
    <dgm:cxn modelId="{508AD500-DF0C-47AB-8928-7F2F5F8FA080}" type="presParOf" srcId="{6EC7ABA1-F0AE-422A-A342-05246604A2E7}" destId="{DB3AF713-F441-4017-871A-0466A00D8ECE}" srcOrd="1" destOrd="0" presId="urn:microsoft.com/office/officeart/2005/8/layout/hList2"/>
    <dgm:cxn modelId="{39C49B3E-4022-4F09-BEA2-4D57FF5C1575}" type="presParOf" srcId="{6EC7ABA1-F0AE-422A-A342-05246604A2E7}" destId="{8343132B-F2E5-4BCD-882B-6BB59609A3B2}" srcOrd="2" destOrd="0" presId="urn:microsoft.com/office/officeart/2005/8/layout/hList2"/>
    <dgm:cxn modelId="{EEB5848B-8CA7-491C-9354-91766D3CF504}" type="presParOf" srcId="{911BF762-411A-4FDA-9328-DBF7DF8F9A82}" destId="{B69F7032-E69F-44F1-9DEC-79D821FCADC3}" srcOrd="3" destOrd="0" presId="urn:microsoft.com/office/officeart/2005/8/layout/hList2"/>
    <dgm:cxn modelId="{C6218811-307E-498D-9546-DAC50868CB33}" type="presParOf" srcId="{911BF762-411A-4FDA-9328-DBF7DF8F9A82}" destId="{B4A3B615-A8A2-47DA-9813-EC7A3DF632BA}" srcOrd="4" destOrd="0" presId="urn:microsoft.com/office/officeart/2005/8/layout/hList2"/>
    <dgm:cxn modelId="{760A965F-DD56-42A5-AC60-D5D8EEEC8A44}" type="presParOf" srcId="{B4A3B615-A8A2-47DA-9813-EC7A3DF632BA}" destId="{D8E3555A-318F-4B50-A68B-261732D99F18}" srcOrd="0" destOrd="0" presId="urn:microsoft.com/office/officeart/2005/8/layout/hList2"/>
    <dgm:cxn modelId="{17939B5D-3E1A-483B-8EB6-6600DA11400C}" type="presParOf" srcId="{B4A3B615-A8A2-47DA-9813-EC7A3DF632BA}" destId="{2BB6C681-20F1-4720-8FC0-73995D44930C}" srcOrd="1" destOrd="0" presId="urn:microsoft.com/office/officeart/2005/8/layout/hList2"/>
    <dgm:cxn modelId="{D0574F4B-CB2F-42DC-93E3-88DF449591D6}" type="presParOf" srcId="{B4A3B615-A8A2-47DA-9813-EC7A3DF632BA}" destId="{18192B81-1C9F-4096-86E8-53DC947F092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EB71-4565-4EAC-89A2-E824772D909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9B2BD-03F5-4D9B-AC06-970A9380E43F}">
      <dgm:prSet phldrT="[Текст]" custT="1"/>
      <dgm:spPr/>
      <dgm:t>
        <a:bodyPr/>
        <a:lstStyle/>
        <a:p>
          <a:r>
            <a:rPr lang="ru-RU" sz="2000" b="1" cap="none" spc="0" dirty="0"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КУБАНСКАЯ КУЛЕМА</a:t>
          </a:r>
          <a:endParaRPr lang="ru-RU" sz="2000" b="1" cap="none" spc="0" dirty="0">
            <a:ln w="1905"/>
            <a:solidFill>
              <a:schemeClr val="accent1">
                <a:lumMod val="60000"/>
                <a:lumOff val="4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E91295-3439-4F5E-ABA4-065FE5DEFEDC}" type="parTrans" cxnId="{EB707D14-31C8-4BE8-A72B-A84130E08BB3}">
      <dgm:prSet/>
      <dgm:spPr/>
      <dgm:t>
        <a:bodyPr/>
        <a:lstStyle/>
        <a:p>
          <a:endParaRPr lang="ru-RU"/>
        </a:p>
      </dgm:t>
    </dgm:pt>
    <dgm:pt modelId="{70F29868-62C1-4942-9B32-83F03E75020C}" type="sibTrans" cxnId="{EB707D14-31C8-4BE8-A72B-A84130E08BB3}">
      <dgm:prSet/>
      <dgm:spPr/>
      <dgm:t>
        <a:bodyPr/>
        <a:lstStyle/>
        <a:p>
          <a:endParaRPr lang="ru-RU"/>
        </a:p>
      </dgm:t>
    </dgm:pt>
    <dgm:pt modelId="{7E537ECC-23C6-44DB-A87D-71C46094EC7B}">
      <dgm:prSet phldrT="[Текст]" custT="1"/>
      <dgm:spPr/>
      <dgm:t>
        <a:bodyPr/>
        <a:lstStyle/>
        <a:p>
          <a:pPr algn="r"/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ПРИОБЩЕНИЕ ДЕТЕЙ ДОШКОЛЬНОГО ВОЗРАСТА К НАРОДНО-ПРИКЛАДНОМУ ИСКУССТВУ КУБАНИ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D314A7-93B2-4B03-AF59-BF6A6FFD9D08}" type="parTrans" cxnId="{68975EE5-A8BE-4D91-A31F-3A77966DEDB7}">
      <dgm:prSet/>
      <dgm:spPr/>
      <dgm:t>
        <a:bodyPr/>
        <a:lstStyle/>
        <a:p>
          <a:endParaRPr lang="ru-RU"/>
        </a:p>
      </dgm:t>
    </dgm:pt>
    <dgm:pt modelId="{ED9F6DC4-B531-47A1-AA27-BFA5F780CF57}" type="sibTrans" cxnId="{68975EE5-A8BE-4D91-A31F-3A77966DEDB7}">
      <dgm:prSet/>
      <dgm:spPr/>
      <dgm:t>
        <a:bodyPr/>
        <a:lstStyle/>
        <a:p>
          <a:endParaRPr lang="ru-RU"/>
        </a:p>
      </dgm:t>
    </dgm:pt>
    <dgm:pt modelId="{1C9BD9A0-E1E7-4313-AC80-A617AD162BD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формирование начального представления о народно- прикладном искусстве Кубани, кубанском казачестве. Развитие и воспитание гуманной, социально активной личности, относящейся ответственно и бережно к историческому и культурному богатству Кубани, уважительно – к жителям края</a:t>
          </a:r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4F7B55A-4F26-4E1D-9055-60D52F12711D}" type="parTrans" cxnId="{5DFFBAC2-4800-4477-9AFD-6351E2A5AD78}">
      <dgm:prSet/>
      <dgm:spPr/>
      <dgm:t>
        <a:bodyPr/>
        <a:lstStyle/>
        <a:p>
          <a:endParaRPr lang="ru-RU"/>
        </a:p>
      </dgm:t>
    </dgm:pt>
    <dgm:pt modelId="{495E3029-13C9-4461-9E59-33803898D68F}" type="sibTrans" cxnId="{5DFFBAC2-4800-4477-9AFD-6351E2A5AD78}">
      <dgm:prSet/>
      <dgm:spPr/>
      <dgm:t>
        <a:bodyPr/>
        <a:lstStyle/>
        <a:p>
          <a:endParaRPr lang="ru-RU"/>
        </a:p>
      </dgm:t>
    </dgm:pt>
    <dgm:pt modelId="{0EE71B78-4395-47F2-A1B6-DCAEFFA74F3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</a:t>
          </a:r>
          <a:r>
            <a:rPr lang="ru-RU" sz="1200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проектная деятельность</a:t>
          </a:r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EACB10D-3EFC-4F1D-9A70-8FA3E20D53B7}" type="parTrans" cxnId="{D05803C9-FDDD-4909-B0BF-E9EFD317DD94}">
      <dgm:prSet/>
      <dgm:spPr/>
      <dgm:t>
        <a:bodyPr/>
        <a:lstStyle/>
        <a:p>
          <a:endParaRPr lang="ru-RU"/>
        </a:p>
      </dgm:t>
    </dgm:pt>
    <dgm:pt modelId="{C7941832-1AFB-40A9-AFEF-9282C688FE63}" type="sibTrans" cxnId="{D05803C9-FDDD-4909-B0BF-E9EFD317DD94}">
      <dgm:prSet/>
      <dgm:spPr/>
      <dgm:t>
        <a:bodyPr/>
        <a:lstStyle/>
        <a:p>
          <a:endParaRPr lang="ru-RU"/>
        </a:p>
      </dgm:t>
    </dgm:pt>
    <dgm:pt modelId="{A8B53B4E-2870-4F08-8D36-218712313D2D}">
      <dgm:prSet phldrT="[Текст]" custT="1"/>
      <dgm:spPr/>
      <dgm:t>
        <a:bodyPr/>
        <a:lstStyle/>
        <a:p>
          <a:r>
            <a:rPr lang="ru-RU" sz="14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ВОСПИТАНИЕ ГРАЖДАНИНА ХХI ВЕКА</a:t>
          </a:r>
          <a:endParaRPr lang="ru-RU" sz="1400" b="1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EF086B6-1E87-4E49-A1DD-3617197D0B59}" type="parTrans" cxnId="{C876A121-44D1-4F84-BD07-4E9CB83BD085}">
      <dgm:prSet/>
      <dgm:spPr/>
      <dgm:t>
        <a:bodyPr/>
        <a:lstStyle/>
        <a:p>
          <a:endParaRPr lang="ru-RU"/>
        </a:p>
      </dgm:t>
    </dgm:pt>
    <dgm:pt modelId="{8586FBEF-0190-4281-A4B2-99F5C390BBA6}" type="sibTrans" cxnId="{C876A121-44D1-4F84-BD07-4E9CB83BD085}">
      <dgm:prSet/>
      <dgm:spPr/>
      <dgm:t>
        <a:bodyPr/>
        <a:lstStyle/>
        <a:p>
          <a:endParaRPr lang="ru-RU"/>
        </a:p>
      </dgm:t>
    </dgm:pt>
    <dgm:pt modelId="{C1AE80F5-4081-4578-BD3C-A53B1AC6569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формирование основы гражданско-патриотического воспитания личности ребенка с активной жизненной позицией и творческим потенциалом, способной к самосовершенствованию и гармоничному взаимодействию с другими людьми</a:t>
          </a:r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1CBB724-F2C9-4FFC-A147-32AD62F294FC}" type="parTrans" cxnId="{9D5A95AC-E9A3-4A48-AF4C-9B3331063859}">
      <dgm:prSet/>
      <dgm:spPr/>
      <dgm:t>
        <a:bodyPr/>
        <a:lstStyle/>
        <a:p>
          <a:endParaRPr lang="ru-RU"/>
        </a:p>
      </dgm:t>
    </dgm:pt>
    <dgm:pt modelId="{8C65F710-2FBA-43CF-B265-F9D8FCE8BFD4}" type="sibTrans" cxnId="{9D5A95AC-E9A3-4A48-AF4C-9B3331063859}">
      <dgm:prSet/>
      <dgm:spPr/>
      <dgm:t>
        <a:bodyPr/>
        <a:lstStyle/>
        <a:p>
          <a:endParaRPr lang="ru-RU"/>
        </a:p>
      </dgm:t>
    </dgm:pt>
    <dgm:pt modelId="{5FE665F4-84E7-416F-B5A2-80D6DBA20B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знакомство с традиционной культурой Кубани</a:t>
          </a:r>
          <a:endParaRPr lang="ru-RU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FE67F6-4AB6-4709-AE89-4A58BEC42428}" type="parTrans" cxnId="{7DF6F390-EA40-4142-857E-835951120154}">
      <dgm:prSet/>
      <dgm:spPr/>
      <dgm:t>
        <a:bodyPr/>
        <a:lstStyle/>
        <a:p>
          <a:endParaRPr lang="ru-RU"/>
        </a:p>
      </dgm:t>
    </dgm:pt>
    <dgm:pt modelId="{D15E5B54-B9CD-4E90-9042-FAA8E35FB1D8}" type="sibTrans" cxnId="{7DF6F390-EA40-4142-857E-835951120154}">
      <dgm:prSet/>
      <dgm:spPr/>
      <dgm:t>
        <a:bodyPr/>
        <a:lstStyle/>
        <a:p>
          <a:endParaRPr lang="ru-RU"/>
        </a:p>
      </dgm:t>
    </dgm:pt>
    <dgm:pt modelId="{63BBFA7B-ABE3-4BDA-9C7E-D5ED0D8DB82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ru-RU" sz="16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600" b="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творческая мастерская</a:t>
          </a:r>
          <a:endParaRPr lang="ru-RU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77C016-4010-4765-87C4-0EFA042F5CFE}" type="parTrans" cxnId="{5B138AB7-FBDD-49C7-9242-5DBF8A0994C7}">
      <dgm:prSet/>
      <dgm:spPr/>
      <dgm:t>
        <a:bodyPr/>
        <a:lstStyle/>
        <a:p>
          <a:endParaRPr lang="ru-RU"/>
        </a:p>
      </dgm:t>
    </dgm:pt>
    <dgm:pt modelId="{EAEC7BF5-BAC6-4ED1-A7CD-1E13314AE523}" type="sibTrans" cxnId="{5B138AB7-FBDD-49C7-9242-5DBF8A0994C7}">
      <dgm:prSet/>
      <dgm:spPr/>
      <dgm:t>
        <a:bodyPr/>
        <a:lstStyle/>
        <a:p>
          <a:endParaRPr lang="ru-RU"/>
        </a:p>
      </dgm:t>
    </dgm:pt>
    <dgm:pt modelId="{772EB6E3-65C9-4EB0-BA13-CC20AA5E2E6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мобильный интерактивный музей, образовательная ситуация</a:t>
          </a:r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8C71FB-7E4D-4107-8BE4-C08B687CE131}" type="parTrans" cxnId="{22E825A5-F731-4A6D-B245-0F9360E071CE}">
      <dgm:prSet/>
      <dgm:spPr/>
      <dgm:t>
        <a:bodyPr/>
        <a:lstStyle/>
        <a:p>
          <a:endParaRPr lang="ru-RU"/>
        </a:p>
      </dgm:t>
    </dgm:pt>
    <dgm:pt modelId="{EECEEEDB-9368-44BC-8693-24AF446B15F9}" type="sibTrans" cxnId="{22E825A5-F731-4A6D-B245-0F9360E071CE}">
      <dgm:prSet/>
      <dgm:spPr/>
      <dgm:t>
        <a:bodyPr/>
        <a:lstStyle/>
        <a:p>
          <a:endParaRPr lang="ru-RU"/>
        </a:p>
      </dgm:t>
    </dgm:pt>
    <dgm:pt modelId="{4B888EB7-353F-495A-B1C0-F59CA5DE4D4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endParaRPr lang="ru-RU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A6B57C9-9CB5-40D7-8575-3174F2D42A50}" type="parTrans" cxnId="{C4CC029E-BF2C-428E-85A5-651A98EDD47A}">
      <dgm:prSet/>
      <dgm:spPr/>
      <dgm:t>
        <a:bodyPr/>
        <a:lstStyle/>
        <a:p>
          <a:endParaRPr lang="ru-RU"/>
        </a:p>
      </dgm:t>
    </dgm:pt>
    <dgm:pt modelId="{79100620-7E16-4E05-9DA9-A06BFB331E11}" type="sibTrans" cxnId="{C4CC029E-BF2C-428E-85A5-651A98EDD47A}">
      <dgm:prSet/>
      <dgm:spPr/>
      <dgm:t>
        <a:bodyPr/>
        <a:lstStyle/>
        <a:p>
          <a:endParaRPr lang="ru-RU"/>
        </a:p>
      </dgm:t>
    </dgm:pt>
    <dgm:pt modelId="{FE1712AF-ADD7-429E-957A-4B749CD3629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endParaRPr lang="ru-RU" sz="16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D6C77E-1557-4102-A836-B6203B12277F}" type="parTrans" cxnId="{761A462B-BB53-44D1-B70C-A1446FB119AA}">
      <dgm:prSet/>
      <dgm:spPr/>
      <dgm:t>
        <a:bodyPr/>
        <a:lstStyle/>
        <a:p>
          <a:endParaRPr lang="ru-RU"/>
        </a:p>
      </dgm:t>
    </dgm:pt>
    <dgm:pt modelId="{126C0631-503E-45FA-8E8A-DB4C1E7C3FCA}" type="sibTrans" cxnId="{761A462B-BB53-44D1-B70C-A1446FB119AA}">
      <dgm:prSet/>
      <dgm:spPr/>
      <dgm:t>
        <a:bodyPr/>
        <a:lstStyle/>
        <a:p>
          <a:endParaRPr lang="ru-RU"/>
        </a:p>
      </dgm:t>
    </dgm:pt>
    <dgm:pt modelId="{CD95D08B-3D1A-4587-A83A-17697EE7FB3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317AD9-527A-4102-B325-F74D2F8504DD}" type="parTrans" cxnId="{FDFAA601-470F-4BDD-970D-BBB161C36FF2}">
      <dgm:prSet/>
      <dgm:spPr/>
      <dgm:t>
        <a:bodyPr/>
        <a:lstStyle/>
        <a:p>
          <a:endParaRPr lang="ru-RU"/>
        </a:p>
      </dgm:t>
    </dgm:pt>
    <dgm:pt modelId="{C2A2B64C-655C-4832-A480-DDBE2A5B1DF5}" type="sibTrans" cxnId="{FDFAA601-470F-4BDD-970D-BBB161C36FF2}">
      <dgm:prSet/>
      <dgm:spPr/>
      <dgm:t>
        <a:bodyPr/>
        <a:lstStyle/>
        <a:p>
          <a:endParaRPr lang="ru-RU"/>
        </a:p>
      </dgm:t>
    </dgm:pt>
    <dgm:pt modelId="{8A34A9BD-0A4A-4A54-BBC8-7786773F1BC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endParaRPr lang="ru-RU" sz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6F6FDD-2649-402D-A82E-9B86AF9707FB}" type="parTrans" cxnId="{58F7D642-AA26-41B5-856C-A6D6777E9FE2}">
      <dgm:prSet/>
      <dgm:spPr/>
      <dgm:t>
        <a:bodyPr/>
        <a:lstStyle/>
        <a:p>
          <a:endParaRPr lang="ru-RU"/>
        </a:p>
      </dgm:t>
    </dgm:pt>
    <dgm:pt modelId="{EAB51946-DA11-44D8-8082-7DA0D40A4689}" type="sibTrans" cxnId="{58F7D642-AA26-41B5-856C-A6D6777E9FE2}">
      <dgm:prSet/>
      <dgm:spPr/>
      <dgm:t>
        <a:bodyPr/>
        <a:lstStyle/>
        <a:p>
          <a:endParaRPr lang="ru-RU"/>
        </a:p>
      </dgm:t>
    </dgm:pt>
    <dgm:pt modelId="{911BF762-411A-4FDA-9328-DBF7DF8F9A82}" type="pres">
      <dgm:prSet presAssocID="{69AEEB71-4565-4EAC-89A2-E824772D909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54596-75F6-4069-A9B6-B44F04476D19}" type="pres">
      <dgm:prSet presAssocID="{5E69B2BD-03F5-4D9B-AC06-970A9380E43F}" presName="compositeNode" presStyleCnt="0">
        <dgm:presLayoutVars>
          <dgm:bulletEnabled val="1"/>
        </dgm:presLayoutVars>
      </dgm:prSet>
      <dgm:spPr/>
    </dgm:pt>
    <dgm:pt modelId="{F0DF4659-2EFC-4FC6-A92E-882754E0C9E2}" type="pres">
      <dgm:prSet presAssocID="{5E69B2BD-03F5-4D9B-AC06-970A9380E43F}" presName="image" presStyleLbl="fgImgPlace1" presStyleIdx="0" presStyleCnt="3" custScaleY="10523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DAA12DB7-20E8-4883-B2D2-9FA03DEB643B}" type="pres">
      <dgm:prSet presAssocID="{5E69B2BD-03F5-4D9B-AC06-970A9380E43F}" presName="childNode" presStyleLbl="node1" presStyleIdx="0" presStyleCnt="3" custLinFactNeighborX="-338" custLinFactNeighborY="-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5B985-D0C4-4053-8A31-395FF5A87726}" type="pres">
      <dgm:prSet presAssocID="{5E69B2BD-03F5-4D9B-AC06-970A9380E43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A62D4-FA8E-4E5D-B72C-D45203DD7E60}" type="pres">
      <dgm:prSet presAssocID="{70F29868-62C1-4942-9B32-83F03E75020C}" presName="sibTrans" presStyleCnt="0"/>
      <dgm:spPr/>
    </dgm:pt>
    <dgm:pt modelId="{6EC7ABA1-F0AE-422A-A342-05246604A2E7}" type="pres">
      <dgm:prSet presAssocID="{7E537ECC-23C6-44DB-A87D-71C46094EC7B}" presName="compositeNode" presStyleCnt="0">
        <dgm:presLayoutVars>
          <dgm:bulletEnabled val="1"/>
        </dgm:presLayoutVars>
      </dgm:prSet>
      <dgm:spPr/>
    </dgm:pt>
    <dgm:pt modelId="{D8A9AB5D-EA81-413B-95E3-F41362CE6F15}" type="pres">
      <dgm:prSet presAssocID="{7E537ECC-23C6-44DB-A87D-71C46094EC7B}" presName="image" presStyleLbl="fgImgPlac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DB3AF713-F441-4017-871A-0466A00D8ECE}" type="pres">
      <dgm:prSet presAssocID="{7E537ECC-23C6-44DB-A87D-71C46094EC7B}" presName="childNode" presStyleLbl="node1" presStyleIdx="1" presStyleCnt="3" custScaleX="10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132B-F2E5-4BCD-882B-6BB59609A3B2}" type="pres">
      <dgm:prSet presAssocID="{7E537ECC-23C6-44DB-A87D-71C46094EC7B}" presName="parentNode" presStyleLbl="revTx" presStyleIdx="1" presStyleCnt="3" custScaleX="225797" custLinFactNeighborX="-32853" custLinFactNeighborY="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7032-E69F-44F1-9DEC-79D821FCADC3}" type="pres">
      <dgm:prSet presAssocID="{ED9F6DC4-B531-47A1-AA27-BFA5F780CF57}" presName="sibTrans" presStyleCnt="0"/>
      <dgm:spPr/>
    </dgm:pt>
    <dgm:pt modelId="{B4A3B615-A8A2-47DA-9813-EC7A3DF632BA}" type="pres">
      <dgm:prSet presAssocID="{A8B53B4E-2870-4F08-8D36-218712313D2D}" presName="compositeNode" presStyleCnt="0">
        <dgm:presLayoutVars>
          <dgm:bulletEnabled val="1"/>
        </dgm:presLayoutVars>
      </dgm:prSet>
      <dgm:spPr/>
    </dgm:pt>
    <dgm:pt modelId="{D8E3555A-318F-4B50-A68B-261732D99F18}" type="pres">
      <dgm:prSet presAssocID="{A8B53B4E-2870-4F08-8D36-218712313D2D}" presName="image" presStyleLbl="fgImgPlace1" presStyleIdx="2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2BB6C681-20F1-4720-8FC0-73995D44930C}" type="pres">
      <dgm:prSet presAssocID="{A8B53B4E-2870-4F08-8D36-218712313D2D}" presName="childNode" presStyleLbl="node1" presStyleIdx="2" presStyleCnt="3" custScaleX="110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92B81-1C9F-4096-86E8-53DC947F092F}" type="pres">
      <dgm:prSet presAssocID="{A8B53B4E-2870-4F08-8D36-218712313D2D}" presName="parentNode" presStyleLbl="revTx" presStyleIdx="2" presStyleCnt="3" custScaleX="53397" custLinFactNeighborX="-20921" custLinFactNeighborY="1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5FA54-30B2-4EE6-8F94-119DD521A702}" type="presOf" srcId="{A8B53B4E-2870-4F08-8D36-218712313D2D}" destId="{18192B81-1C9F-4096-86E8-53DC947F092F}" srcOrd="0" destOrd="0" presId="urn:microsoft.com/office/officeart/2005/8/layout/hList2"/>
    <dgm:cxn modelId="{D05803C9-FDDD-4909-B0BF-E9EFD317DD94}" srcId="{7E537ECC-23C6-44DB-A87D-71C46094EC7B}" destId="{0EE71B78-4395-47F2-A1B6-DCAEFFA74F3A}" srcOrd="2" destOrd="0" parTransId="{AEACB10D-3EFC-4F1D-9A70-8FA3E20D53B7}" sibTransId="{C7941832-1AFB-40A9-AFEF-9282C688FE63}"/>
    <dgm:cxn modelId="{C876A121-44D1-4F84-BD07-4E9CB83BD085}" srcId="{69AEEB71-4565-4EAC-89A2-E824772D909B}" destId="{A8B53B4E-2870-4F08-8D36-218712313D2D}" srcOrd="2" destOrd="0" parTransId="{EEF086B6-1E87-4E49-A1DD-3617197D0B59}" sibTransId="{8586FBEF-0190-4281-A4B2-99F5C390BBA6}"/>
    <dgm:cxn modelId="{F06ACA0A-4D8C-4FDF-B8FC-9AF57AED4E0F}" type="presOf" srcId="{C1AE80F5-4081-4578-BD3C-A53B1AC65691}" destId="{2BB6C681-20F1-4720-8FC0-73995D44930C}" srcOrd="0" destOrd="0" presId="urn:microsoft.com/office/officeart/2005/8/layout/hList2"/>
    <dgm:cxn modelId="{4038EA47-1AE1-44FE-B3FF-6AE29E8C551E}" type="presOf" srcId="{5E69B2BD-03F5-4D9B-AC06-970A9380E43F}" destId="{C905B985-D0C4-4053-8A31-395FF5A87726}" srcOrd="0" destOrd="0" presId="urn:microsoft.com/office/officeart/2005/8/layout/hList2"/>
    <dgm:cxn modelId="{C4CC029E-BF2C-428E-85A5-651A98EDD47A}" srcId="{5E69B2BD-03F5-4D9B-AC06-970A9380E43F}" destId="{4B888EB7-353F-495A-B1C0-F59CA5DE4D46}" srcOrd="0" destOrd="0" parTransId="{3A6B57C9-9CB5-40D7-8575-3174F2D42A50}" sibTransId="{79100620-7E16-4E05-9DA9-A06BFB331E11}"/>
    <dgm:cxn modelId="{0B533857-227D-4991-BF94-430EDF02A33F}" type="presOf" srcId="{CD95D08B-3D1A-4587-A83A-17697EE7FB3C}" destId="{DB3AF713-F441-4017-871A-0466A00D8ECE}" srcOrd="0" destOrd="1" presId="urn:microsoft.com/office/officeart/2005/8/layout/hList2"/>
    <dgm:cxn modelId="{58F7D642-AA26-41B5-856C-A6D6777E9FE2}" srcId="{A8B53B4E-2870-4F08-8D36-218712313D2D}" destId="{8A34A9BD-0A4A-4A54-BBC8-7786773F1BCA}" srcOrd="1" destOrd="0" parTransId="{ED6F6FDD-2649-402D-A82E-9B86AF9707FB}" sibTransId="{EAB51946-DA11-44D8-8082-7DA0D40A4689}"/>
    <dgm:cxn modelId="{761A462B-BB53-44D1-B70C-A1446FB119AA}" srcId="{5E69B2BD-03F5-4D9B-AC06-970A9380E43F}" destId="{FE1712AF-ADD7-429E-957A-4B749CD36293}" srcOrd="2" destOrd="0" parTransId="{60D6C77E-1557-4102-A836-B6203B12277F}" sibTransId="{126C0631-503E-45FA-8E8A-DB4C1E7C3FCA}"/>
    <dgm:cxn modelId="{CC25C1F5-17ED-4B97-BBA6-FBFDD1355D9C}" type="presOf" srcId="{1C9BD9A0-E1E7-4313-AC80-A617AD162BDB}" destId="{DB3AF713-F441-4017-871A-0466A00D8ECE}" srcOrd="0" destOrd="0" presId="urn:microsoft.com/office/officeart/2005/8/layout/hList2"/>
    <dgm:cxn modelId="{9D5A95AC-E9A3-4A48-AF4C-9B3331063859}" srcId="{A8B53B4E-2870-4F08-8D36-218712313D2D}" destId="{C1AE80F5-4081-4578-BD3C-A53B1AC65691}" srcOrd="0" destOrd="0" parTransId="{B1CBB724-F2C9-4FFC-A147-32AD62F294FC}" sibTransId="{8C65F710-2FBA-43CF-B265-F9D8FCE8BFD4}"/>
    <dgm:cxn modelId="{A387F28D-B1B1-44D0-AAA5-2D0A2761F352}" type="presOf" srcId="{63BBFA7B-ABE3-4BDA-9C7E-D5ED0D8DB82D}" destId="{DAA12DB7-20E8-4883-B2D2-9FA03DEB643B}" srcOrd="0" destOrd="3" presId="urn:microsoft.com/office/officeart/2005/8/layout/hList2"/>
    <dgm:cxn modelId="{5DFFBAC2-4800-4477-9AFD-6351E2A5AD78}" srcId="{7E537ECC-23C6-44DB-A87D-71C46094EC7B}" destId="{1C9BD9A0-E1E7-4313-AC80-A617AD162BDB}" srcOrd="0" destOrd="0" parTransId="{94F7B55A-4F26-4E1D-9055-60D52F12711D}" sibTransId="{495E3029-13C9-4461-9E59-33803898D68F}"/>
    <dgm:cxn modelId="{0D399511-DEC2-4CA8-ADF2-0B7244B6B7E5}" type="presOf" srcId="{772EB6E3-65C9-4EB0-BA13-CC20AA5E2E63}" destId="{2BB6C681-20F1-4720-8FC0-73995D44930C}" srcOrd="0" destOrd="2" presId="urn:microsoft.com/office/officeart/2005/8/layout/hList2"/>
    <dgm:cxn modelId="{EB707D14-31C8-4BE8-A72B-A84130E08BB3}" srcId="{69AEEB71-4565-4EAC-89A2-E824772D909B}" destId="{5E69B2BD-03F5-4D9B-AC06-970A9380E43F}" srcOrd="0" destOrd="0" parTransId="{57E91295-3439-4F5E-ABA4-065FE5DEFEDC}" sibTransId="{70F29868-62C1-4942-9B32-83F03E75020C}"/>
    <dgm:cxn modelId="{22E825A5-F731-4A6D-B245-0F9360E071CE}" srcId="{A8B53B4E-2870-4F08-8D36-218712313D2D}" destId="{772EB6E3-65C9-4EB0-BA13-CC20AA5E2E63}" srcOrd="2" destOrd="0" parTransId="{488C71FB-7E4D-4107-8BE4-C08B687CE131}" sibTransId="{EECEEEDB-9368-44BC-8693-24AF446B15F9}"/>
    <dgm:cxn modelId="{13FAA007-D683-4B78-BF7E-BB717E180993}" type="presOf" srcId="{8A34A9BD-0A4A-4A54-BBC8-7786773F1BCA}" destId="{2BB6C681-20F1-4720-8FC0-73995D44930C}" srcOrd="0" destOrd="1" presId="urn:microsoft.com/office/officeart/2005/8/layout/hList2"/>
    <dgm:cxn modelId="{FDFAA601-470F-4BDD-970D-BBB161C36FF2}" srcId="{7E537ECC-23C6-44DB-A87D-71C46094EC7B}" destId="{CD95D08B-3D1A-4587-A83A-17697EE7FB3C}" srcOrd="1" destOrd="0" parTransId="{12317AD9-527A-4102-B325-F74D2F8504DD}" sibTransId="{C2A2B64C-655C-4832-A480-DDBE2A5B1DF5}"/>
    <dgm:cxn modelId="{AD85071C-1EA4-4EA1-983E-FEBD1F2E6BB7}" type="presOf" srcId="{FE1712AF-ADD7-429E-957A-4B749CD36293}" destId="{DAA12DB7-20E8-4883-B2D2-9FA03DEB643B}" srcOrd="0" destOrd="2" presId="urn:microsoft.com/office/officeart/2005/8/layout/hList2"/>
    <dgm:cxn modelId="{68975EE5-A8BE-4D91-A31F-3A77966DEDB7}" srcId="{69AEEB71-4565-4EAC-89A2-E824772D909B}" destId="{7E537ECC-23C6-44DB-A87D-71C46094EC7B}" srcOrd="1" destOrd="0" parTransId="{08D314A7-93B2-4B03-AF59-BF6A6FFD9D08}" sibTransId="{ED9F6DC4-B531-47A1-AA27-BFA5F780CF57}"/>
    <dgm:cxn modelId="{07E0D42A-8C8A-42A7-9B8B-67AB964CC85A}" type="presOf" srcId="{69AEEB71-4565-4EAC-89A2-E824772D909B}" destId="{911BF762-411A-4FDA-9328-DBF7DF8F9A82}" srcOrd="0" destOrd="0" presId="urn:microsoft.com/office/officeart/2005/8/layout/hList2"/>
    <dgm:cxn modelId="{7DF6F390-EA40-4142-857E-835951120154}" srcId="{5E69B2BD-03F5-4D9B-AC06-970A9380E43F}" destId="{5FE665F4-84E7-416F-B5A2-80D6DBA20BB0}" srcOrd="1" destOrd="0" parTransId="{18FE67F6-4AB6-4709-AE89-4A58BEC42428}" sibTransId="{D15E5B54-B9CD-4E90-9042-FAA8E35FB1D8}"/>
    <dgm:cxn modelId="{5B138AB7-FBDD-49C7-9242-5DBF8A0994C7}" srcId="{5E69B2BD-03F5-4D9B-AC06-970A9380E43F}" destId="{63BBFA7B-ABE3-4BDA-9C7E-D5ED0D8DB82D}" srcOrd="3" destOrd="0" parTransId="{D477C016-4010-4765-87C4-0EFA042F5CFE}" sibTransId="{EAEC7BF5-BAC6-4ED1-A7CD-1E13314AE523}"/>
    <dgm:cxn modelId="{F2846689-0F4B-47A4-B667-BB3D9E1AD931}" type="presOf" srcId="{0EE71B78-4395-47F2-A1B6-DCAEFFA74F3A}" destId="{DB3AF713-F441-4017-871A-0466A00D8ECE}" srcOrd="0" destOrd="2" presId="urn:microsoft.com/office/officeart/2005/8/layout/hList2"/>
    <dgm:cxn modelId="{0885B332-5D26-469E-9167-F639FF558F48}" type="presOf" srcId="{4B888EB7-353F-495A-B1C0-F59CA5DE4D46}" destId="{DAA12DB7-20E8-4883-B2D2-9FA03DEB643B}" srcOrd="0" destOrd="0" presId="urn:microsoft.com/office/officeart/2005/8/layout/hList2"/>
    <dgm:cxn modelId="{4183FBBE-D57F-4C58-920D-0A752616415C}" type="presOf" srcId="{7E537ECC-23C6-44DB-A87D-71C46094EC7B}" destId="{8343132B-F2E5-4BCD-882B-6BB59609A3B2}" srcOrd="0" destOrd="0" presId="urn:microsoft.com/office/officeart/2005/8/layout/hList2"/>
    <dgm:cxn modelId="{8628313C-6FC5-4B3A-BD49-3D10ABB42747}" type="presOf" srcId="{5FE665F4-84E7-416F-B5A2-80D6DBA20BB0}" destId="{DAA12DB7-20E8-4883-B2D2-9FA03DEB643B}" srcOrd="0" destOrd="1" presId="urn:microsoft.com/office/officeart/2005/8/layout/hList2"/>
    <dgm:cxn modelId="{793AEFC3-F049-42AD-BD94-DF5E6457A178}" type="presParOf" srcId="{911BF762-411A-4FDA-9328-DBF7DF8F9A82}" destId="{69354596-75F6-4069-A9B6-B44F04476D19}" srcOrd="0" destOrd="0" presId="urn:microsoft.com/office/officeart/2005/8/layout/hList2"/>
    <dgm:cxn modelId="{579E1AF8-5B29-4F5C-A03C-80C8C459FE85}" type="presParOf" srcId="{69354596-75F6-4069-A9B6-B44F04476D19}" destId="{F0DF4659-2EFC-4FC6-A92E-882754E0C9E2}" srcOrd="0" destOrd="0" presId="urn:microsoft.com/office/officeart/2005/8/layout/hList2"/>
    <dgm:cxn modelId="{22C0AA9D-79A9-4EF0-A43E-30E816AB6A7B}" type="presParOf" srcId="{69354596-75F6-4069-A9B6-B44F04476D19}" destId="{DAA12DB7-20E8-4883-B2D2-9FA03DEB643B}" srcOrd="1" destOrd="0" presId="urn:microsoft.com/office/officeart/2005/8/layout/hList2"/>
    <dgm:cxn modelId="{0AAEE8B7-8EA0-4845-86CF-A4F9793830B7}" type="presParOf" srcId="{69354596-75F6-4069-A9B6-B44F04476D19}" destId="{C905B985-D0C4-4053-8A31-395FF5A87726}" srcOrd="2" destOrd="0" presId="urn:microsoft.com/office/officeart/2005/8/layout/hList2"/>
    <dgm:cxn modelId="{7E42182F-854D-4199-BAD2-0D0F7B6FF0C9}" type="presParOf" srcId="{911BF762-411A-4FDA-9328-DBF7DF8F9A82}" destId="{167A62D4-FA8E-4E5D-B72C-D45203DD7E60}" srcOrd="1" destOrd="0" presId="urn:microsoft.com/office/officeart/2005/8/layout/hList2"/>
    <dgm:cxn modelId="{D7D9BBF2-E281-49EB-9231-CEA80B797C04}" type="presParOf" srcId="{911BF762-411A-4FDA-9328-DBF7DF8F9A82}" destId="{6EC7ABA1-F0AE-422A-A342-05246604A2E7}" srcOrd="2" destOrd="0" presId="urn:microsoft.com/office/officeart/2005/8/layout/hList2"/>
    <dgm:cxn modelId="{4E609406-E115-4A3B-95E8-25786EE628D5}" type="presParOf" srcId="{6EC7ABA1-F0AE-422A-A342-05246604A2E7}" destId="{D8A9AB5D-EA81-413B-95E3-F41362CE6F15}" srcOrd="0" destOrd="0" presId="urn:microsoft.com/office/officeart/2005/8/layout/hList2"/>
    <dgm:cxn modelId="{CC440616-4201-4A7F-BC67-466CF9C6C399}" type="presParOf" srcId="{6EC7ABA1-F0AE-422A-A342-05246604A2E7}" destId="{DB3AF713-F441-4017-871A-0466A00D8ECE}" srcOrd="1" destOrd="0" presId="urn:microsoft.com/office/officeart/2005/8/layout/hList2"/>
    <dgm:cxn modelId="{A225E8F9-B4B2-46B0-8C9E-508ED03EEF40}" type="presParOf" srcId="{6EC7ABA1-F0AE-422A-A342-05246604A2E7}" destId="{8343132B-F2E5-4BCD-882B-6BB59609A3B2}" srcOrd="2" destOrd="0" presId="urn:microsoft.com/office/officeart/2005/8/layout/hList2"/>
    <dgm:cxn modelId="{A8CA5076-21EC-4E24-A106-73FE4A58B789}" type="presParOf" srcId="{911BF762-411A-4FDA-9328-DBF7DF8F9A82}" destId="{B69F7032-E69F-44F1-9DEC-79D821FCADC3}" srcOrd="3" destOrd="0" presId="urn:microsoft.com/office/officeart/2005/8/layout/hList2"/>
    <dgm:cxn modelId="{CC6A9EBA-B0EF-422E-BEF6-9CB80A129E3C}" type="presParOf" srcId="{911BF762-411A-4FDA-9328-DBF7DF8F9A82}" destId="{B4A3B615-A8A2-47DA-9813-EC7A3DF632BA}" srcOrd="4" destOrd="0" presId="urn:microsoft.com/office/officeart/2005/8/layout/hList2"/>
    <dgm:cxn modelId="{750B13C7-6B68-4322-9CF4-D2E8FAEF725C}" type="presParOf" srcId="{B4A3B615-A8A2-47DA-9813-EC7A3DF632BA}" destId="{D8E3555A-318F-4B50-A68B-261732D99F18}" srcOrd="0" destOrd="0" presId="urn:microsoft.com/office/officeart/2005/8/layout/hList2"/>
    <dgm:cxn modelId="{25356577-517F-42FF-9CFC-1BBEB688FE05}" type="presParOf" srcId="{B4A3B615-A8A2-47DA-9813-EC7A3DF632BA}" destId="{2BB6C681-20F1-4720-8FC0-73995D44930C}" srcOrd="1" destOrd="0" presId="urn:microsoft.com/office/officeart/2005/8/layout/hList2"/>
    <dgm:cxn modelId="{51395D00-78B2-478B-97C3-70566918B382}" type="presParOf" srcId="{B4A3B615-A8A2-47DA-9813-EC7A3DF632BA}" destId="{18192B81-1C9F-4096-86E8-53DC947F092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5B985-D0C4-4053-8A31-395FF5A87726}">
      <dsp:nvSpPr>
        <dsp:cNvPr id="0" name=""/>
        <dsp:cNvSpPr/>
      </dsp:nvSpPr>
      <dsp:spPr>
        <a:xfrm rot="16200000">
          <a:off x="-1663487" y="2544613"/>
          <a:ext cx="3844940" cy="40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54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u="none" strike="noStrike" kern="1200" cap="none" spc="0" normalizeH="0" baseline="0" dirty="0" smtClean="0">
              <a:ln w="1905"/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</a:rPr>
            <a:t>ТЕАТР НРАВОВ</a:t>
          </a:r>
          <a:endParaRPr lang="ru-RU" sz="2000" b="1" kern="1200" cap="none" spc="0" dirty="0">
            <a:ln w="1905"/>
            <a:solidFill>
              <a:schemeClr val="tx2">
                <a:lumMod val="40000"/>
                <a:lumOff val="6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-1663487" y="2544613"/>
        <a:ext cx="3844940" cy="408810"/>
      </dsp:txXfrm>
    </dsp:sp>
    <dsp:sp modelId="{DAA12DB7-20E8-4883-B2D2-9FA03DEB643B}">
      <dsp:nvSpPr>
        <dsp:cNvPr id="0" name=""/>
        <dsp:cNvSpPr/>
      </dsp:nvSpPr>
      <dsp:spPr>
        <a:xfrm>
          <a:off x="456505" y="707316"/>
          <a:ext cx="2036308" cy="384494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36054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4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социализация детей посредством  развития </a:t>
          </a:r>
          <a:r>
            <a:rPr lang="ru-RU" sz="14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эмпатии</a:t>
          </a:r>
          <a:r>
            <a:rPr lang="ru-RU" sz="1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, эмоциональной отзывчивости, творческих способностей и фантазии</a:t>
          </a: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4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4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театральная педагогика</a:t>
          </a:r>
          <a:endParaRPr lang="ru-RU" sz="14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6505" y="707316"/>
        <a:ext cx="2036308" cy="3844940"/>
      </dsp:txXfrm>
    </dsp:sp>
    <dsp:sp modelId="{F0DF4659-2EFC-4FC6-A92E-882754E0C9E2}">
      <dsp:nvSpPr>
        <dsp:cNvPr id="0" name=""/>
        <dsp:cNvSpPr/>
      </dsp:nvSpPr>
      <dsp:spPr>
        <a:xfrm>
          <a:off x="54578" y="257921"/>
          <a:ext cx="817620" cy="875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343132B-F2E5-4BCD-882B-6BB59609A3B2}">
      <dsp:nvSpPr>
        <dsp:cNvPr id="0" name=""/>
        <dsp:cNvSpPr/>
      </dsp:nvSpPr>
      <dsp:spPr>
        <a:xfrm rot="16200000">
          <a:off x="1306108" y="2515616"/>
          <a:ext cx="3844940" cy="40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548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rPr>
            <a:t>ОТ СТАРИНЫ ДО НАШИХ ДНЕЙ</a:t>
          </a:r>
          <a:endParaRPr lang="ru-RU" sz="1800" kern="1200" dirty="0"/>
        </a:p>
      </dsp:txBody>
      <dsp:txXfrm>
        <a:off x="1306108" y="2515616"/>
        <a:ext cx="3844940" cy="408810"/>
      </dsp:txXfrm>
    </dsp:sp>
    <dsp:sp modelId="{DB3AF713-F441-4017-871A-0466A00D8ECE}">
      <dsp:nvSpPr>
        <dsp:cNvPr id="0" name=""/>
        <dsp:cNvSpPr/>
      </dsp:nvSpPr>
      <dsp:spPr>
        <a:xfrm>
          <a:off x="3432983" y="797551"/>
          <a:ext cx="2036308" cy="38449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36054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развитие познавательной активности детей старшего дошкольного возраста</a:t>
          </a: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4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музейная педагогика, проектная деятельность</a:t>
          </a:r>
          <a:endParaRPr lang="ru-RU" sz="1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32983" y="797551"/>
        <a:ext cx="2036308" cy="3844940"/>
      </dsp:txXfrm>
    </dsp:sp>
    <dsp:sp modelId="{D8A9AB5D-EA81-413B-95E3-F41362CE6F15}">
      <dsp:nvSpPr>
        <dsp:cNvPr id="0" name=""/>
        <dsp:cNvSpPr/>
      </dsp:nvSpPr>
      <dsp:spPr>
        <a:xfrm>
          <a:off x="3024173" y="257921"/>
          <a:ext cx="817620" cy="8176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8192B81-1C9F-4096-86E8-53DC947F092F}">
      <dsp:nvSpPr>
        <dsp:cNvPr id="0" name=""/>
        <dsp:cNvSpPr/>
      </dsp:nvSpPr>
      <dsp:spPr>
        <a:xfrm rot="16200000">
          <a:off x="4275703" y="2515616"/>
          <a:ext cx="3844940" cy="40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548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905"/>
              <a:solidFill>
                <a:srgbClr val="99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КРАСКИ КУБАНИ</a:t>
          </a:r>
          <a:endParaRPr lang="ru-RU" sz="2000" b="1" kern="1200" cap="none" spc="0" dirty="0">
            <a:ln w="1905"/>
            <a:solidFill>
              <a:srgbClr val="99CC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75703" y="2515616"/>
        <a:ext cx="3844940" cy="408810"/>
      </dsp:txXfrm>
    </dsp:sp>
    <dsp:sp modelId="{2BB6C681-20F1-4720-8FC0-73995D44930C}">
      <dsp:nvSpPr>
        <dsp:cNvPr id="0" name=""/>
        <dsp:cNvSpPr/>
      </dsp:nvSpPr>
      <dsp:spPr>
        <a:xfrm>
          <a:off x="6316748" y="797551"/>
          <a:ext cx="2207969" cy="38449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2456" tIns="36054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3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развитие художественно-творческих, познавательных и социально-коммуникативных способностей у детей средствами изобразительного искусства и знакомства с культурой Кубани в интегрированных образовательных ситуациях</a:t>
          </a:r>
          <a:endParaRPr lang="ru-RU" sz="13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3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синтез искусств, нетрадиционные техники рисования</a:t>
          </a:r>
          <a:endParaRPr lang="ru-RU" sz="13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16748" y="797551"/>
        <a:ext cx="2207969" cy="3844940"/>
      </dsp:txXfrm>
    </dsp:sp>
    <dsp:sp modelId="{D8E3555A-318F-4B50-A68B-261732D99F18}">
      <dsp:nvSpPr>
        <dsp:cNvPr id="0" name=""/>
        <dsp:cNvSpPr/>
      </dsp:nvSpPr>
      <dsp:spPr>
        <a:xfrm>
          <a:off x="5993768" y="257921"/>
          <a:ext cx="817620" cy="8176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5B985-D0C4-4053-8A31-395FF5A87726}">
      <dsp:nvSpPr>
        <dsp:cNvPr id="0" name=""/>
        <dsp:cNvSpPr/>
      </dsp:nvSpPr>
      <dsp:spPr>
        <a:xfrm rot="16200000">
          <a:off x="-1714707" y="2537821"/>
          <a:ext cx="3844940" cy="39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393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КУБАНСКАЯ КУЛЕМА</a:t>
          </a:r>
          <a:endParaRPr lang="ru-RU" sz="2000" b="1" kern="1200" cap="none" spc="0" dirty="0">
            <a:ln w="1905"/>
            <a:solidFill>
              <a:schemeClr val="accent1">
                <a:lumMod val="60000"/>
                <a:lumOff val="4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-1714707" y="2537821"/>
        <a:ext cx="3844940" cy="392760"/>
      </dsp:txXfrm>
    </dsp:sp>
    <dsp:sp modelId="{DAA12DB7-20E8-4883-B2D2-9FA03DEB643B}">
      <dsp:nvSpPr>
        <dsp:cNvPr id="0" name=""/>
        <dsp:cNvSpPr/>
      </dsp:nvSpPr>
      <dsp:spPr>
        <a:xfrm>
          <a:off x="397531" y="692500"/>
          <a:ext cx="1956365" cy="3844940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3792" tIns="34639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- знакомство с традиционной культурой Кубани</a:t>
          </a:r>
          <a:endParaRPr lang="ru-RU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600" b="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</a:t>
          </a:r>
          <a:r>
            <a:rPr lang="ru-RU" sz="16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творческая мастерская</a:t>
          </a:r>
          <a:endParaRPr lang="ru-RU" sz="16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97531" y="692500"/>
        <a:ext cx="1956365" cy="3844940"/>
      </dsp:txXfrm>
    </dsp:sp>
    <dsp:sp modelId="{F0DF4659-2EFC-4FC6-A92E-882754E0C9E2}">
      <dsp:nvSpPr>
        <dsp:cNvPr id="0" name=""/>
        <dsp:cNvSpPr/>
      </dsp:nvSpPr>
      <dsp:spPr>
        <a:xfrm>
          <a:off x="11382" y="272738"/>
          <a:ext cx="785521" cy="826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343132B-F2E5-4BCD-882B-6BB59609A3B2}">
      <dsp:nvSpPr>
        <dsp:cNvPr id="0" name=""/>
        <dsp:cNvSpPr/>
      </dsp:nvSpPr>
      <dsp:spPr>
        <a:xfrm rot="16200000">
          <a:off x="1255885" y="2276037"/>
          <a:ext cx="3844940" cy="88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39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ПРИОБЩЕНИЕ ДЕТЕЙ ДОШКОЛЬНОГО ВОЗРАСТА К НАРОДНО-ПРИКЛАДНОМУ ИСКУССТВУ КУБАНИ</a:t>
          </a:r>
          <a:endParaRPr lang="ru-RU" sz="14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55885" y="2276037"/>
        <a:ext cx="3844940" cy="886842"/>
      </dsp:txXfrm>
    </dsp:sp>
    <dsp:sp modelId="{DB3AF713-F441-4017-871A-0466A00D8ECE}">
      <dsp:nvSpPr>
        <dsp:cNvPr id="0" name=""/>
        <dsp:cNvSpPr/>
      </dsp:nvSpPr>
      <dsp:spPr>
        <a:xfrm>
          <a:off x="3419714" y="791182"/>
          <a:ext cx="2124476" cy="384494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5344" tIns="34639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формирование начального представления о народно- прикладном искусстве Кубани, кубанском казачестве. Развитие и воспитание гуманной, социально активной личности, относящейся ответственно и бережно к историческому и культурному богатству Кубани, уважительно – к жителям края</a:t>
          </a: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</a:t>
          </a:r>
          <a:r>
            <a:rPr lang="ru-RU" sz="1200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проектная деятельность</a:t>
          </a: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19714" y="791182"/>
        <a:ext cx="2124476" cy="3844940"/>
      </dsp:txXfrm>
    </dsp:sp>
    <dsp:sp modelId="{D8A9AB5D-EA81-413B-95E3-F41362CE6F15}">
      <dsp:nvSpPr>
        <dsp:cNvPr id="0" name=""/>
        <dsp:cNvSpPr/>
      </dsp:nvSpPr>
      <dsp:spPr>
        <a:xfrm>
          <a:off x="3111008" y="272738"/>
          <a:ext cx="785521" cy="7855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8192B81-1C9F-4096-86E8-53DC947F092F}">
      <dsp:nvSpPr>
        <dsp:cNvPr id="0" name=""/>
        <dsp:cNvSpPr/>
      </dsp:nvSpPr>
      <dsp:spPr>
        <a:xfrm rot="16200000">
          <a:off x="4239390" y="2678423"/>
          <a:ext cx="3844940" cy="20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39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ВОСПИТАНИЕ ГРАЖДАНИНА ХХI ВЕКА</a:t>
          </a:r>
          <a:endParaRPr lang="ru-RU" sz="1400" b="1" kern="1200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39390" y="2678423"/>
        <a:ext cx="3844940" cy="209722"/>
      </dsp:txXfrm>
    </dsp:sp>
    <dsp:sp modelId="{2BB6C681-20F1-4720-8FC0-73995D44930C}">
      <dsp:nvSpPr>
        <dsp:cNvPr id="0" name=""/>
        <dsp:cNvSpPr/>
      </dsp:nvSpPr>
      <dsp:spPr>
        <a:xfrm>
          <a:off x="6341281" y="791182"/>
          <a:ext cx="2154623" cy="384494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5344" tIns="34639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Цель</a:t>
          </a:r>
          <a:r>
            <a:rPr lang="ru-RU" sz="1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формирование основы гражданско-патриотического воспитания личности ребенка с активной жизненной позицией и творческим потенциалом, способной к самосовершенствованию и гармоничному взаимодействию с другими людьми</a:t>
          </a: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Основная технология </a:t>
          </a:r>
          <a:r>
            <a:rPr lang="ru-RU" sz="1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- мобильный интерактивный музей, образовательная ситуация</a:t>
          </a:r>
          <a:endParaRPr lang="ru-RU" sz="1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41281" y="791182"/>
        <a:ext cx="2154623" cy="3844940"/>
      </dsp:txXfrm>
    </dsp:sp>
    <dsp:sp modelId="{D8E3555A-318F-4B50-A68B-261732D99F18}">
      <dsp:nvSpPr>
        <dsp:cNvPr id="0" name=""/>
        <dsp:cNvSpPr/>
      </dsp:nvSpPr>
      <dsp:spPr>
        <a:xfrm>
          <a:off x="6047649" y="272738"/>
          <a:ext cx="785521" cy="7855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E497E6-CD86-4991-8897-E71898D31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9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6D6859-4EE1-4888-A8D4-001DC7C3F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2147483647 h 510"/>
              <a:gd name="T4" fmla="*/ 2147483647 w 1740"/>
              <a:gd name="T5" fmla="*/ 2147483647 h 510"/>
              <a:gd name="T6" fmla="*/ 2147483647 w 1740"/>
              <a:gd name="T7" fmla="*/ 2147483647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2147483647 h 1356"/>
              <a:gd name="T4" fmla="*/ 2147483647 w 4032"/>
              <a:gd name="T5" fmla="*/ 2147483647 h 1356"/>
              <a:gd name="T6" fmla="*/ 2147483647 w 4032"/>
              <a:gd name="T7" fmla="*/ 2147483647 h 1356"/>
              <a:gd name="T8" fmla="*/ 0 w 4032"/>
              <a:gd name="T9" fmla="*/ 2147483647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2147483647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2147483647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2147483647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147483647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2147483647 h 651"/>
              <a:gd name="T4" fmla="*/ 2147483647 w 636"/>
              <a:gd name="T5" fmla="*/ 2147483647 h 651"/>
              <a:gd name="T6" fmla="*/ 2147483647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smtClean="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335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559 h 720"/>
                <a:gd name="T8" fmla="*/ 0 w 672"/>
                <a:gd name="T9" fmla="*/ 335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5 w 212"/>
                <a:gd name="T1" fmla="*/ 0 h 824"/>
                <a:gd name="T2" fmla="*/ 0 w 212"/>
                <a:gd name="T3" fmla="*/ 82 h 824"/>
                <a:gd name="T4" fmla="*/ 13 w 212"/>
                <a:gd name="T5" fmla="*/ 824 h 824"/>
                <a:gd name="T6" fmla="*/ 17 w 212"/>
                <a:gd name="T7" fmla="*/ 822 h 824"/>
                <a:gd name="T8" fmla="*/ 15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6AA8-3A81-4F83-81FC-1D7730204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0CE7-A8A3-4B80-9C8C-9BCF86312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006A-1C45-445D-A6B9-0FEE49A1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7EAF-CA97-4336-BF32-83543A0E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541A-D96F-4BA9-BA35-9B50D63F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69B5-888B-4151-96C0-24362F9B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0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FBCC-83A1-4343-8F73-805968D6D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AD08-BC76-4BCF-86A4-E7DFA9E73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9942-5139-47DD-BF81-8DE2F8E83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9650E-8A9B-46C0-A046-AFF922BB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082B-C167-4EE8-890A-905C8FDC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DE44-5827-41C5-9B2D-6AD04B410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10C1-29E2-4717-82BE-C3AE3AFB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C40A-D434-407A-9673-4EC01AD0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3009-9F9D-42FA-AA2A-7276A437A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F5DC-DED8-4C32-9278-69CA6698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F70139-6DD2-4D47-95B7-14BE41FCE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2143116"/>
            <a:ext cx="8784976" cy="20685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Т Ч Е Т</a:t>
            </a:r>
            <a:b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результатах третьего (завершающего) этапа реализации программы муниципальной инновационной площадки по теме:</a:t>
            </a:r>
            <a:b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«Совершенствование подходов к реализации художественно-эстетического развития дошкольников в соответствии с требованиями ФГОС ДО»</a:t>
            </a:r>
            <a:endParaRPr lang="ru-RU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285720" y="435239"/>
            <a:ext cx="8606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Муниципальное автономное дошкольное образовательное учреждение муниципального образования город Краснодар </a:t>
            </a:r>
          </a:p>
          <a:p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«Центр развития ребенка – детский сад №181»</a:t>
            </a:r>
            <a:endParaRPr lang="ru-RU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 bwMode="auto">
          <a:xfrm>
            <a:off x="250154" y="4509120"/>
            <a:ext cx="8642326" cy="1368152"/>
          </a:xfrm>
          <a:prstGeom prst="flowChartPunchedTap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Карлаш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Светлана </a:t>
            </a:r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Ильинична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заведующий МАДОУ МО г. Краснодар</a:t>
            </a:r>
          </a:p>
          <a:p>
            <a:pPr algn="l"/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«Центр развития ребенка – детский сад № 181» – руководитель проекта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t" hangingPunct="1"/>
            <a:r>
              <a:rPr lang="ru-RU" sz="1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Приходько </a:t>
            </a:r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Марина Николаевна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– старший воспитатель МАДОУ 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МО г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. Краснодар 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fontAlgn="t" hangingPunct="1"/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«Центр – </a:t>
            </a:r>
            <a:r>
              <a:rPr lang="ru-RU" sz="1600" i="1" dirty="0">
                <a:latin typeface="Cambria" panose="02040503050406030204" pitchFamily="18" charset="0"/>
                <a:ea typeface="Cambria" panose="02040503050406030204" pitchFamily="18" charset="0"/>
              </a:rPr>
              <a:t>детский сад № 181</a:t>
            </a:r>
            <a:r>
              <a:rPr lang="ru-RU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173860" cy="4137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Научное руководство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ФГБОУ ВО «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КубГУ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», Ленинградский областной институт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развития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Педагогический состав -  10 специалистов включенных в инновационную деятельность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Повысили квалификацию – 70%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Организованы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проведены 10 мероприятий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 целью повышения профессиональных компетенций педагогов ДОО по художественно-эстетическому развитию</a:t>
            </a: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Созданы материально-технические условия для реализации разработанных парциальных программ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 anchor="ctr"/>
          <a:lstStyle/>
          <a:p>
            <a:pPr algn="ctr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Смета</a:t>
            </a:r>
            <a:endParaRPr lang="ru-RU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96973519"/>
              </p:ext>
            </p:extLst>
          </p:nvPr>
        </p:nvGraphicFramePr>
        <p:xfrm>
          <a:off x="4644008" y="1988840"/>
          <a:ext cx="4248472" cy="41250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Расчёты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Руб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Источник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17">
                <a:tc gridSpan="7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Наименование оборудования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78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  <a:tabLst>
                          <a:tab pos="1285240" algn="l"/>
                          <a:tab pos="1778635" algn="l"/>
                          <a:tab pos="3152775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Оборудование для нетрадиционных форм</a:t>
                      </a:r>
                    </a:p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изобразительной деятельности.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18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Материалы для продуктивной деятельности.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18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Пополнение среды театральной студии (костюмы)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  <a:tabLst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3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Пополнение базы экспонатов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мини-музея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благотворительные пожертвования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78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  <a:tabLst>
                          <a:tab pos="1105535" algn="l"/>
                          <a:tab pos="1946275" algn="l"/>
                          <a:tab pos="248793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Пополнение призовой базы (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дидактические пособия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развивающие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игры).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  <a:tabLst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1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Кадровое обеспечение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1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Курсовая подготовка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18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Стимулирующие выплаты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120 000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1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Методическое оснащение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1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Публикации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837">
                <a:tc gridSpan="2"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just">
                        <a:spcAft>
                          <a:spcPts val="0"/>
                        </a:spcAft>
                        <a:tabLst>
                          <a:tab pos="1261110" algn="l"/>
                          <a:tab pos="2047240" algn="l"/>
                          <a:tab pos="245491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Издание методических пособий по художественно-эстетическому развитию по модулям.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163830" indent="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163830" algn="ctr"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внебюджет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Обеспечение деятельности МИП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третьем году реализации проекта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7230"/>
            <a:ext cx="5688632" cy="45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хир\Desktop\РАБОТА\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1020" y="2335899"/>
            <a:ext cx="867816" cy="86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Тахир\Desktop\РАБОТА\32201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581" y="876473"/>
            <a:ext cx="1295859" cy="1247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Тахир\Desktop\РАБОТА\logotip_s_kubgu_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748" y="4981185"/>
            <a:ext cx="1428759" cy="12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Тахир\Desktop\РАБОТА\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711" y="4678130"/>
            <a:ext cx="1218401" cy="81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23711" y="3475006"/>
            <a:ext cx="1928826" cy="10715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 МО город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Краснодар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«Центр развития ребенка – детский сад №181»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DF58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AutoShape 2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4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 rot="21367407">
            <a:off x="2785645" y="2002112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МБДОУ  МО г. Краснодар «Детский сад №133»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15811" y="5373216"/>
            <a:ext cx="2177910" cy="9583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ДЕТСКИЙ САД № 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ст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Ленинградская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84016" y="5646240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 МО г. Краснодар «Детский сад №176»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 rot="239832">
            <a:off x="4786314" y="1196752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МБДОУ «Детский сад комбинированного вида №85»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 rot="694130">
            <a:off x="6718178" y="2310610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«Детский сад №196»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25940" y="946800"/>
            <a:ext cx="1977606" cy="9715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«Детский сад 221»</a:t>
            </a:r>
          </a:p>
        </p:txBody>
      </p:sp>
      <p:sp>
        <p:nvSpPr>
          <p:cNvPr id="20" name="Овал 19"/>
          <p:cNvSpPr/>
          <p:nvPr/>
        </p:nvSpPr>
        <p:spPr>
          <a:xfrm rot="20875631">
            <a:off x="1209032" y="3909635"/>
            <a:ext cx="2230814" cy="95209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МБДОУ «Детский сад №103»</a:t>
            </a:r>
          </a:p>
        </p:txBody>
      </p:sp>
      <p:sp>
        <p:nvSpPr>
          <p:cNvPr id="21" name="Овал 20"/>
          <p:cNvSpPr/>
          <p:nvPr/>
        </p:nvSpPr>
        <p:spPr>
          <a:xfrm rot="20986236">
            <a:off x="493425" y="2825529"/>
            <a:ext cx="2171407" cy="1068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МАДОУ ДЕТСКИЙ САД № 174 г.Краснодар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6532176" y="4375536"/>
            <a:ext cx="2000264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МАДОУ  </a:t>
            </a:r>
            <a:r>
              <a:rPr lang="ru-RU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детский сад №10 «Вишенка» г. Новороссийск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 descr="Z:\.М А М А\1 МАМА новое\ДОУ 8 Ленинградская\картинки\БИБЛИОТЕКА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52" y="1625380"/>
            <a:ext cx="981057" cy="10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Музпалитр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96188"/>
            <a:ext cx="981926" cy="12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958" y="3490330"/>
            <a:ext cx="1028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4134" y="103155"/>
            <a:ext cx="6318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Сетевое взаимодействие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53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User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304256" cy="177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611560" y="3039399"/>
            <a:ext cx="2376264" cy="53361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Е.В.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Ярчевская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тема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«Воспитание гражданина 21 века» </a:t>
            </a:r>
          </a:p>
        </p:txBody>
      </p: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97521"/>
            <a:ext cx="179595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6732240" y="3604278"/>
            <a:ext cx="1872208" cy="39604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Л.Г.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Маслевская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тема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«Техника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Стринг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Арт»</a:t>
            </a:r>
          </a:p>
        </p:txBody>
      </p:sp>
      <p:pic>
        <p:nvPicPr>
          <p:cNvPr id="4100" name="Picture 4" descr="C:\Users\User\Desktop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7" y="1331516"/>
            <a:ext cx="2376265" cy="178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697891" y="3119674"/>
            <a:ext cx="2376266" cy="6826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М.Н. Приходько, тема «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Подходы </a:t>
            </a: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реализации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художественно-</a:t>
            </a: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эстетического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развития </a:t>
            </a: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дошкольников»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101" name="Picture 5" descr="C:\Users\User\Desktop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3" y="3794529"/>
            <a:ext cx="2338550" cy="172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611560" y="5532077"/>
            <a:ext cx="2376264" cy="68262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Воодушевила педагогов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ДОУ №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103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 Краснодара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наша «</a:t>
            </a:r>
            <a:r>
              <a:rPr lang="ru-RU" sz="1200" smtClean="0">
                <a:latin typeface="Cambria" panose="02040503050406030204" pitchFamily="18" charset="0"/>
                <a:ea typeface="Cambria" panose="02040503050406030204" pitchFamily="18" charset="0"/>
              </a:rPr>
              <a:t>Кубанская кулема»</a:t>
            </a:r>
            <a:r>
              <a:rPr kumimoji="0" lang="ru-RU" sz="120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2" name="Picture 6" descr="C:\Users\User\Desktop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08" y="3979813"/>
            <a:ext cx="2338314" cy="1620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3697891" y="5600691"/>
            <a:ext cx="2376266" cy="61401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Н.В. Хрущева, мастер-класс</a:t>
            </a:r>
          </a:p>
          <a:p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«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Дизайн в технике тоннель»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4103" name="Picture 7" descr="C:\Users\User\Desktop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58" y="4146550"/>
            <a:ext cx="1305321" cy="160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6228184" y="5747045"/>
            <a:ext cx="2808312" cy="85030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Педагоги «Центр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- детский сад №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181» </a:t>
            </a: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являются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постоянными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членами</a:t>
            </a:r>
          </a:p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 Всероссийской творческой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группы</a:t>
            </a:r>
          </a:p>
          <a:p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педагогов ДОО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«РИТМ»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598" y="88598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Эффективность деятельности по распространению 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внедрению результатов МИП в практику</a:t>
            </a:r>
            <a:endParaRPr lang="ru-RU" sz="2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/>
          <a:lstStyle/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Межрегиональный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конкурс – фестиваль «Музыкальный вернисаж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(г. Томск)</a:t>
            </a: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1-й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Всероссийская научно-практической конференции «Социокультурные модели образовательной среды для детей раннего возраста: от научной концепции к вариативной практике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(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г. Москва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Всероссийская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научно-практическая конференция с международным участием «Дошкольное образование в России: Результаты нового времени и взгляд в будущее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(г. Краснодар);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Всероссийский конкурс педагогического мастерства «Счастливый новый год – 2020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(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г. Санкт - Петербург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Международная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научно-практическая конференция «Современная художественное образование: Духовная связь времен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(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г. Москва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Международная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научно-практическая конференция «Современные ценности дошкольного детства: мировой и отечественный опыт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(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г.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Дагомыс,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г.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Сочи, г. Анапа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);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Международная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педагогическая дистанционная конференция «Образование и педагогика 21 века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».</a:t>
            </a:r>
          </a:p>
          <a:p>
            <a:pPr marL="355600" indent="-2413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Международная научно-практическая конференция «Воспитание и обучение детей младшего возраста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» (г. Москва)</a:t>
            </a:r>
            <a:endParaRPr lang="ru-RU" sz="18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  <a:tabLst>
                <a:tab pos="540385" algn="l"/>
              </a:tabLs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Трансляция инновационной деятельности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в 2020 – 2021 году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94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352425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Наблюдается устойчивая положительная динамика уровня художественно-эстетического развития детей до и после реализации парциальных программ;</a:t>
            </a:r>
          </a:p>
          <a:p>
            <a:pPr marL="0" lvl="0" indent="352425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Повысился уровень психолого-педагогических компетенций родителей (законных представителей);</a:t>
            </a:r>
          </a:p>
          <a:p>
            <a:pPr marL="0" lvl="0" indent="352425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Уровень профессиональной компетентности педагогических кадров в реализации направления художественно-эстетического развития дошкольников имеет положительную динамику;</a:t>
            </a:r>
          </a:p>
          <a:p>
            <a:pPr marL="0" lvl="0" indent="352425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Расширилось сетевое взаимодействия с заинтересованными партнерами МИП;</a:t>
            </a:r>
          </a:p>
          <a:p>
            <a:pPr marL="0" indent="352425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Созданный механизм управления проектом показал свою эффективность - возросла мотивация педагогического коллектива к деятельности в рамках проекта и заинтересованность родителей в как субъектов образовательной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919" y="764704"/>
            <a:ext cx="301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выводы: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37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  <a:endParaRPr lang="ru-RU" sz="4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7055"/>
            <a:ext cx="8463884" cy="928005"/>
          </a:xfrm>
        </p:spPr>
        <p:txBody>
          <a:bodyPr/>
          <a:lstStyle/>
          <a:p>
            <a:pPr lvl="0" algn="just"/>
            <a:r>
              <a:rPr lang="ru-RU" sz="2400" i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i="1" dirty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8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38" y="3563894"/>
            <a:ext cx="1533134" cy="653278"/>
          </a:xfrm>
        </p:spPr>
        <p:txBody>
          <a:bodyPr/>
          <a:lstStyle/>
          <a:p>
            <a:pPr marL="274638" indent="0" algn="ctr">
              <a:buNone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Задачи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5400000">
            <a:off x="-2670870" y="1624877"/>
            <a:ext cx="5214974" cy="46798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28368" y="1710050"/>
            <a:ext cx="381000" cy="381000"/>
            <a:chOff x="2078" y="1680"/>
            <a:chExt cx="1615" cy="1615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877612" y="1412776"/>
            <a:ext cx="7216199" cy="80177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160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895406" y="2883307"/>
            <a:ext cx="381000" cy="381000"/>
            <a:chOff x="2078" y="1680"/>
            <a:chExt cx="1615" cy="1615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2085906" y="4059532"/>
            <a:ext cx="381000" cy="381000"/>
            <a:chOff x="2078" y="1680"/>
            <a:chExt cx="1615" cy="1615"/>
          </a:xfrm>
        </p:grpSpPr>
        <p:sp>
          <p:nvSpPr>
            <p:cNvPr id="2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1854819" y="4940147"/>
            <a:ext cx="381000" cy="381000"/>
            <a:chOff x="2078" y="1680"/>
            <a:chExt cx="1615" cy="1615"/>
          </a:xfrm>
        </p:grpSpPr>
        <p:sp>
          <p:nvSpPr>
            <p:cNvPr id="28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1250072" y="5714603"/>
            <a:ext cx="355600" cy="381000"/>
            <a:chOff x="2078" y="1680"/>
            <a:chExt cx="1615" cy="1615"/>
          </a:xfrm>
        </p:grpSpPr>
        <p:sp>
          <p:nvSpPr>
            <p:cNvPr id="35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6" name="AutoShape 7"/>
          <p:cNvSpPr>
            <a:spLocks noChangeArrowheads="1"/>
          </p:cNvSpPr>
          <p:nvPr/>
        </p:nvSpPr>
        <p:spPr bwMode="gray">
          <a:xfrm>
            <a:off x="2320461" y="2348880"/>
            <a:ext cx="6823539" cy="143440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Подготовить к размещению на педагогическом портале 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материалы</a:t>
            </a:r>
          </a:p>
          <a:p>
            <a:pPr eaLnBrk="0" hangingPunct="0"/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парциальных 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образовательных  </a:t>
            </a:r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 дошкольного образования, </a:t>
            </a:r>
            <a:endParaRPr lang="ru-RU" sz="1400" b="1" i="1" dirty="0" smtClean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/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Обеспечивающих  </a:t>
            </a:r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совершенствование подходов к реализации 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художественно-</a:t>
            </a:r>
          </a:p>
          <a:p>
            <a:pPr eaLnBrk="0" hangingPunct="0"/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эстетического </a:t>
            </a:r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развития дошкольников с требованиями ФГОС ДО 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</a:p>
          <a:p>
            <a:pPr eaLnBrk="0" hangingPunct="0"/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МАДОУ </a:t>
            </a:r>
            <a:r>
              <a:rPr lang="ru-RU" sz="1400" b="1" i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 город Краснодар «Центр развития ребенка – детский сад № 181</a:t>
            </a:r>
            <a:r>
              <a:rPr lang="ru-RU" sz="1400" b="1" i="1" dirty="0" smtClean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1600" b="1" i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gray">
          <a:xfrm>
            <a:off x="2520089" y="3955270"/>
            <a:ext cx="6573723" cy="67584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160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gray">
          <a:xfrm>
            <a:off x="2333489" y="4792724"/>
            <a:ext cx="6760321" cy="675847"/>
          </a:xfrm>
          <a:prstGeom prst="roundRect">
            <a:avLst>
              <a:gd name="adj" fmla="val 50000"/>
            </a:avLst>
          </a:prstGeom>
          <a:solidFill>
            <a:srgbClr val="6699FF"/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gray">
          <a:xfrm>
            <a:off x="1954715" y="5671939"/>
            <a:ext cx="7139095" cy="675847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ru-RU" sz="1600" i="1" dirty="0">
              <a:solidFill>
                <a:schemeClr val="accent5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91680" y="1412777"/>
            <a:ext cx="7452320" cy="8771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Обобщить педагогический опыт деятельности МАДОУ МО город Краснодар «Центр развития ребенка – детский сад № 181» </a:t>
            </a:r>
            <a:endParaRPr lang="ru-RU" sz="1700" b="1" i="1" dirty="0" smtClean="0">
              <a:solidFill>
                <a:schemeClr val="accent5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ru-RU" sz="1700" b="1" i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по </a:t>
            </a:r>
            <a:r>
              <a:rPr lang="ru-RU" sz="1700" b="1" i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теме </a:t>
            </a:r>
            <a:r>
              <a:rPr lang="ru-RU" sz="1700" b="1" i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МИП</a:t>
            </a:r>
            <a:endParaRPr lang="ru-RU" sz="1700" b="1" i="1" dirty="0">
              <a:solidFill>
                <a:schemeClr val="accent5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19306" y="3985416"/>
            <a:ext cx="60681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Провести </a:t>
            </a:r>
            <a:r>
              <a:rPr lang="ru-RU" sz="1700" b="1" i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анализ и обобщить результаты инновационной деятельности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95249" y="4893284"/>
            <a:ext cx="59046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700" b="1" i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Распространить опыт работы МАДОУ МО город Краснодар по теме МИП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954716" y="5714603"/>
            <a:ext cx="7139094" cy="61555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Продолжить сетевое взаимодействие с заинтересованными </a:t>
            </a:r>
            <a:r>
              <a:rPr lang="ru-RU" sz="1700" b="1" i="1" dirty="0" smtClean="0">
                <a:solidFill>
                  <a:schemeClr val="accent5">
                    <a:lumMod val="10000"/>
                  </a:schemeClr>
                </a:solidFill>
                <a:latin typeface="Cambria" pitchFamily="18" charset="0"/>
              </a:rPr>
              <a:t>партнерами МИП</a:t>
            </a:r>
            <a:endParaRPr lang="ru-RU" sz="1700" b="1" i="1" dirty="0">
              <a:solidFill>
                <a:schemeClr val="accent5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0" y="0"/>
            <a:ext cx="9144000" cy="129614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75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ЦЕЛЬ 3-го года </a:t>
            </a:r>
            <a:r>
              <a:rPr lang="ru-RU" sz="1750" b="1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реализации проекта: обобщение инновационных результатов </a:t>
            </a:r>
          </a:p>
          <a:p>
            <a:r>
              <a:rPr lang="ru-RU" sz="1750" b="1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 и их внедрения в практику посредством сетевого взаимодействия; </a:t>
            </a:r>
          </a:p>
          <a:p>
            <a:r>
              <a:rPr lang="ru-RU" sz="1750" b="1" i="1" dirty="0" smtClean="0">
                <a:solidFill>
                  <a:schemeClr val="accent5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распространению и внедрению результатов инновационного продукта в практику.</a:t>
            </a:r>
            <a:endParaRPr kumimoji="0" lang="ru-RU" sz="17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140680"/>
              </p:ext>
            </p:extLst>
          </p:nvPr>
        </p:nvGraphicFramePr>
        <p:xfrm>
          <a:off x="395537" y="1196751"/>
          <a:ext cx="8424935" cy="51149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{5DA37D80-6434-44D0-A028-1B22A696006F}</a:tableStyleId>
              </a:tblPr>
              <a:tblGrid>
                <a:gridCol w="49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806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ПРОДУКТ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РАЗРАБОТЧИК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13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«Театр нравов»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Приходько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М.Н.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8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«От старины до наших дней»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Кибирева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Н.В.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484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«Краски Кубани»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Приходько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М.Н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Боуий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В.В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Маслевска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Л.Г.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87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«Кубанская Кулема» (5–7 лет)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Куница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С.Ю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en-US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Бокий</a:t>
                      </a:r>
                      <a:r>
                        <a:rPr lang="en-US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В.В.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226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«Приобщение детей дошкольного возраста к народно-прикладному искусству Кубани» (5–7 лет)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l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Трипкош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В.П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</a:t>
                      </a:r>
                      <a:endParaRPr lang="ru-RU" sz="16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109220" indent="3175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Приходько М.Н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Ярчевская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Е.В.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13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Парциальная программа «Воспитание гражданина 21 века» (6–7 лет)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Кибирева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Н.В.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58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Программа дискуссионного клуба «Мудрость воспитания сердцем» (5–7лет)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Карлаш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С.И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</a:t>
                      </a:r>
                      <a:r>
                        <a:rPr lang="ru-RU" sz="1600" b="0" dirty="0" err="1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Трипкош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В.П.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870"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182245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«Коучинговый подход, как залог эффективного сотрудничества с родителями в индивидуальном сопровождении развития ребенка»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" indent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8520" algn="l"/>
                        </a:tabLst>
                      </a:pP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Приходько М.Н</a:t>
                      </a:r>
                      <a:r>
                        <a:rPr lang="ru-RU" sz="1600" b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., Иванова </a:t>
                      </a:r>
                      <a:r>
                        <a:rPr lang="ru-RU" sz="16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Г.В.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7" y="404663"/>
            <a:ext cx="8424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Продукт инновационной деятельности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125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460159"/>
              </p:ext>
            </p:extLst>
          </p:nvPr>
        </p:nvGraphicFramePr>
        <p:xfrm>
          <a:off x="251520" y="1196752"/>
          <a:ext cx="8579296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796" y="260648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Соответствие используемых средств и технологий решения проблемы современному уровню развития науки и практики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0070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73853"/>
              </p:ext>
            </p:extLst>
          </p:nvPr>
        </p:nvGraphicFramePr>
        <p:xfrm>
          <a:off x="251520" y="1196752"/>
          <a:ext cx="850728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840" y="26064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Соответствие используемых средств и технологий решения проблемы современному уровню развития науки и практики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3665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5" y="857821"/>
            <a:ext cx="2894293" cy="3979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594" y="919535"/>
            <a:ext cx="2999492" cy="4176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26966" t="18457" r="25194" b="6227"/>
          <a:stretch/>
        </p:blipFill>
        <p:spPr>
          <a:xfrm>
            <a:off x="3025358" y="973380"/>
            <a:ext cx="2976263" cy="37485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14882"/>
            <a:ext cx="3818866" cy="254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88077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Работа с родителями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9015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1228994" y="758561"/>
            <a:ext cx="6777068" cy="483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Обязательный модуль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314631" y="1403084"/>
            <a:ext cx="2664296" cy="657764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«Театр нравов»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( для детей 5-7 лет)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228994" y="2222171"/>
            <a:ext cx="6777067" cy="51116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одуль по выбору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07504" y="2909274"/>
            <a:ext cx="4176464" cy="4477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Музейная педагогика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932040" y="2909274"/>
            <a:ext cx="4136585" cy="44771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Изобразительная деятельность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403648" y="4809725"/>
            <a:ext cx="6480720" cy="41947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Декоративно-прикладное  творчество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07504" y="3512522"/>
            <a:ext cx="1974065" cy="1194902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«От старины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до наших дней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(для детей 5–6 лет)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184541" y="3501008"/>
            <a:ext cx="2099427" cy="1191939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«Воспитание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гражданина 21 века»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(для детей 6-7 лет)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088665" y="3512522"/>
            <a:ext cx="1897254" cy="1115157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Краски Кубани: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шаг в искусство»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(для детей 5-6 лет)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089304" y="3499005"/>
            <a:ext cx="1979321" cy="1097048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</a:rPr>
              <a:t>Краски Кубани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юные художники» 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(для детей 6-7 лет)</a:t>
            </a:r>
            <a:endParaRPr lang="ru-RU" sz="1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403648" y="5372028"/>
            <a:ext cx="2232247" cy="1081309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«Кубанская «Кулема»»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(для детей 5-7 лет)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779912" y="5383751"/>
            <a:ext cx="4104456" cy="1069586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Приобщение детей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дошкольного возраста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к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народно-прикладному 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искусству Кубани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(для детей 6-7 лет)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2178"/>
            <a:ext cx="5976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Cambria" panose="02040503050406030204" pitchFamily="18" charset="0"/>
              </a:rPr>
              <a:t>Образовательные модули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7278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64745"/>
              </p:ext>
            </p:extLst>
          </p:nvPr>
        </p:nvGraphicFramePr>
        <p:xfrm>
          <a:off x="376294" y="1196752"/>
          <a:ext cx="8444178" cy="52565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2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Уровень художественно-эстетического развития детей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37499" t="41838" r="11509" b="31024"/>
          <a:stretch/>
        </p:blipFill>
        <p:spPr>
          <a:xfrm>
            <a:off x="4730916" y="1268760"/>
            <a:ext cx="4017548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7597" t="22684" r="11610" b="54907"/>
          <a:stretch/>
        </p:blipFill>
        <p:spPr>
          <a:xfrm>
            <a:off x="395093" y="3023782"/>
            <a:ext cx="4104899" cy="1557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916" y="3025440"/>
            <a:ext cx="4017548" cy="1555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38779" t="18993" r="12790" b="58401"/>
          <a:stretch/>
        </p:blipFill>
        <p:spPr>
          <a:xfrm>
            <a:off x="423693" y="4729200"/>
            <a:ext cx="4076299" cy="1667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7156" y="4752694"/>
            <a:ext cx="3960440" cy="1644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4493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Эффективность применения в проекте диагностических методик. Анализ результатов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Уровень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профессиональной компетентности педагогических кадров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678434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ровень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психолого-педагогической компетентности родителей воспитанников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4495190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897" y="193676"/>
            <a:ext cx="8247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Эффективность применения в проекте </a:t>
            </a: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диагностических методик.  Анализ результатов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4060</TotalTime>
  <Words>1232</Words>
  <Application>Microsoft Office PowerPoint</Application>
  <PresentationFormat>Экран (4:3)</PresentationFormat>
  <Paragraphs>208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Georgia</vt:lpstr>
      <vt:lpstr>Times New Roman</vt:lpstr>
      <vt:lpstr>Wingdings</vt:lpstr>
      <vt:lpstr>Tsv7_ani</vt:lpstr>
      <vt:lpstr>О Т Ч Е Т о результатах третьего (завершающего) этапа реализации программы муниципальной инновационной площадки по теме: «Совершенствование подходов к реализации художественно-эстетического развития дошкольников в соответствии с требованиями ФГОС ДО»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</dc:title>
  <dc:creator>ПК</dc:creator>
  <dc:description>http://propowerpoint.ru - Áåñïëàòíûå øàáëîíû äëÿ ïðåçåíòàöèé. Ïîëåçíûå ñîâåòû è óðîêè  _x000d__x000d_
PowerPoint .</dc:description>
  <cp:lastModifiedBy>1</cp:lastModifiedBy>
  <cp:revision>280</cp:revision>
  <dcterms:created xsi:type="dcterms:W3CDTF">2017-11-09T08:25:31Z</dcterms:created>
  <dcterms:modified xsi:type="dcterms:W3CDTF">2021-09-23T13:27:51Z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